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3.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tags/tag4.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7" r:id="rId1"/>
    <p:sldMasterId id="2147483688" r:id="rId2"/>
    <p:sldMasterId id="2147483691" r:id="rId3"/>
    <p:sldMasterId id="2147483694" r:id="rId4"/>
  </p:sldMasterIdLst>
  <p:notesMasterIdLst>
    <p:notesMasterId r:id="rId35"/>
  </p:notesMasterIdLst>
  <p:sldIdLst>
    <p:sldId id="256" r:id="rId5"/>
    <p:sldId id="257" r:id="rId6"/>
    <p:sldId id="258" r:id="rId7"/>
    <p:sldId id="282" r:id="rId8"/>
    <p:sldId id="259" r:id="rId9"/>
    <p:sldId id="260" r:id="rId10"/>
    <p:sldId id="261" r:id="rId11"/>
    <p:sldId id="262" r:id="rId12"/>
    <p:sldId id="263" r:id="rId13"/>
    <p:sldId id="264" r:id="rId14"/>
    <p:sldId id="265" r:id="rId15"/>
    <p:sldId id="283" r:id="rId16"/>
    <p:sldId id="266" r:id="rId17"/>
    <p:sldId id="284" r:id="rId18"/>
    <p:sldId id="267" r:id="rId19"/>
    <p:sldId id="268" r:id="rId20"/>
    <p:sldId id="269" r:id="rId21"/>
    <p:sldId id="270" r:id="rId22"/>
    <p:sldId id="271" r:id="rId23"/>
    <p:sldId id="272" r:id="rId24"/>
    <p:sldId id="273" r:id="rId25"/>
    <p:sldId id="274" r:id="rId26"/>
    <p:sldId id="275" r:id="rId27"/>
    <p:sldId id="276" r:id="rId28"/>
    <p:sldId id="277" r:id="rId29"/>
    <p:sldId id="285" r:id="rId30"/>
    <p:sldId id="281" r:id="rId31"/>
    <p:sldId id="278" r:id="rId32"/>
    <p:sldId id="279" r:id="rId33"/>
    <p:sldId id="286" r:id="rId34"/>
  </p:sldIdLst>
  <p:sldSz cx="9144000" cy="5143500" type="screen16x9"/>
  <p:notesSz cx="7010400" cy="9296400"/>
  <p:embeddedFontLst>
    <p:embeddedFont>
      <p:font typeface="Calibri" panose="020F0502020204030204" pitchFamily="34" charset="0"/>
      <p:regular r:id="rId36"/>
      <p:bold r:id="rId37"/>
      <p:italic r:id="rId38"/>
      <p:boldItalic r:id="rId39"/>
    </p:embeddedFont>
    <p:embeddedFont>
      <p:font typeface="PT Sans" panose="020B0604020202020204" charset="0"/>
      <p:italic r:id="rId40"/>
      <p:boldItalic r:id="rId41"/>
    </p:embeddedFont>
    <p:embeddedFont>
      <p:font typeface="Open Sans" panose="020B0604020202020204" charset="0"/>
      <p:bold r:id="rId42"/>
      <p:boldItalic r:id="rId43"/>
    </p:embeddedFont>
    <p:embeddedFont>
      <p:font typeface="Carme" panose="020B0604020202020204" charset="0"/>
      <p:regular r:id="rId44"/>
    </p:embeddedFont>
    <p:embeddedFont>
      <p:font typeface="MS PGothic" panose="020B0600070205080204" pitchFamily="34" charset="-128"/>
      <p:regular r:id="rId45"/>
    </p:embeddedFont>
    <p:embeddedFont>
      <p:font typeface="Rockwell" panose="02060603020205020403" pitchFamily="18" charset="0"/>
      <p:regular r:id="rId46"/>
      <p:bold r:id="rId47"/>
      <p:italic r:id="rId48"/>
      <p:boldItalic r:id="rId49"/>
    </p:embeddedFont>
    <p:embeddedFont>
      <p:font typeface="Lato Light" panose="020F0302020204030203" charset="0"/>
      <p:regular r:id="rId50"/>
      <p:bold r:id="rId51"/>
      <p:italic r:id="rId52"/>
      <p:boldItalic r:id="rId53"/>
    </p:embeddedFont>
    <p:embeddedFont>
      <p:font typeface="Gill Sans MT" panose="020B0502020104020203" pitchFamily="34" charset="0"/>
      <p:regular r:id="rId54"/>
      <p:bold r:id="rId55"/>
      <p:italic r:id="rId56"/>
      <p:boldItalic r:id="rId57"/>
    </p:embeddedFont>
    <p:embeddedFont>
      <p:font typeface="Lato" panose="020B0604020202020204" charset="0"/>
      <p:regular r:id="rId58"/>
      <p:bold r:id="rId59"/>
      <p:italic r:id="rId60"/>
      <p:boldItalic r:id="rId61"/>
    </p:embeddedFont>
    <p:embeddedFont>
      <p:font typeface="Source Sans Pro" panose="020B0604020202020204" charset="0"/>
      <p:regular r:id="rId62"/>
      <p:bold r:id="rId63"/>
      <p:italic r:id="rId64"/>
      <p:boldItalic r:id="rId65"/>
    </p:embeddedFont>
  </p:embeddedFontLst>
  <p:custDataLst>
    <p:tags r:id="rId6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5" clrIdx="0"/>
  <p:cmAuthor id="1" name="Samah Dahhou" initials="SD" lastIdx="28" clrIdx="1">
    <p:extLst>
      <p:ext uri="{19B8F6BF-5375-455C-9EA6-DF929625EA0E}">
        <p15:presenceInfo xmlns:p15="http://schemas.microsoft.com/office/powerpoint/2012/main" userId="Samah Dahhou" providerId="None"/>
      </p:ext>
    </p:extLst>
  </p:cmAuthor>
  <p:cmAuthor id="2" name="Aida Cherkaoui" initials="AC" lastIdx="26" clrIdx="2">
    <p:extLst>
      <p:ext uri="{19B8F6BF-5375-455C-9EA6-DF929625EA0E}">
        <p15:presenceInfo xmlns:p15="http://schemas.microsoft.com/office/powerpoint/2012/main" userId="Aida Cherkaou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4306B4-B101-4CF5-A97D-5D172E399CE8}">
  <a:tblStyle styleId="{994306B4-B101-4CF5-A97D-5D172E399CE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1241" autoAdjust="0"/>
  </p:normalViewPr>
  <p:slideViewPr>
    <p:cSldViewPr snapToGrid="0">
      <p:cViewPr>
        <p:scale>
          <a:sx n="75" d="100"/>
          <a:sy n="75" d="100"/>
        </p:scale>
        <p:origin x="1445" y="4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7.fntdata"/><Relationship Id="rId47" Type="http://schemas.openxmlformats.org/officeDocument/2006/relationships/font" Target="fonts/font12.fntdata"/><Relationship Id="rId63" Type="http://schemas.openxmlformats.org/officeDocument/2006/relationships/font" Target="fonts/font28.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font" Target="fonts/font2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font" Target="fonts/font30.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4.fntdata"/><Relationship Id="rId34" Type="http://schemas.openxmlformats.org/officeDocument/2006/relationships/slide" Target="slides/slide30.xml"/><Relationship Id="rId50" Type="http://schemas.openxmlformats.org/officeDocument/2006/relationships/font" Target="fonts/font15.fntdata"/><Relationship Id="rId55" Type="http://schemas.openxmlformats.org/officeDocument/2006/relationships/font" Target="fonts/font2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18622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Shape 290"/>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91" name="Shape 291"/>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940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Shape 394"/>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Introduce the strategy template, which builds from the slides in this presentation; provide template and if there’s time at the end of the presentation go over with participants</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Présentez le modèle de stratégie, qui se construit à partir des diapositives de cette présentation; fournir un modèle et s'il reste du temps à la fin de la présentation, passer en revue avec les participants</a:t>
            </a:r>
            <a:endParaRPr sz="1200" b="0" i="0" u="none" strike="noStrike" cap="none" dirty="0">
              <a:solidFill>
                <a:schemeClr val="dk1"/>
              </a:solidFill>
              <a:latin typeface="Arial"/>
              <a:ea typeface="Arial"/>
              <a:cs typeface="Arial"/>
              <a:sym typeface="Arial"/>
            </a:endParaRPr>
          </a:p>
        </p:txBody>
      </p:sp>
      <p:sp>
        <p:nvSpPr>
          <p:cNvPr id="395" name="Shape 395"/>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10</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292915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Shape 405"/>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Introduce these benefits and solicit feedback if other benefits exist as well; link back to benefits for companies for general engagement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Présentez ces avantages et sollicitez des commentaires si d'autres avantages existent également; lien vers les avantages pour les entreprises pour un engagement général</a:t>
            </a:r>
            <a:endParaRPr sz="1200" b="0" i="0" u="none" strike="noStrike" cap="none" dirty="0">
              <a:solidFill>
                <a:schemeClr val="dk1"/>
              </a:solidFill>
              <a:latin typeface="Arial"/>
              <a:ea typeface="Arial"/>
              <a:cs typeface="Arial"/>
              <a:sym typeface="Arial"/>
            </a:endParaRPr>
          </a:p>
        </p:txBody>
      </p:sp>
      <p:sp>
        <p:nvSpPr>
          <p:cNvPr id="406" name="Shape 406"/>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11</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31148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Shape 405"/>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Introduce these benefits and solicit feedback if other benefits exist as well; link back to benefits for companies for general engagement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200" b="0" i="0" u="none" strike="noStrike" cap="none" dirty="0">
                <a:solidFill>
                  <a:schemeClr val="dk1"/>
                </a:solidFill>
                <a:latin typeface="Arial"/>
                <a:ea typeface="Arial"/>
                <a:cs typeface="Arial"/>
                <a:sym typeface="Arial"/>
              </a:rPr>
              <a:t>Présentez ces avantages et sollicitez des commentaires si d'autres avantages existent également; lien vers les avantages pour les entreprises pour un engagement général</a:t>
            </a: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406" name="Shape 406"/>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12</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343630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Shape 415"/>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Introduce these benefits and solicit feedback if other benefits exist as well; link back to benefits for companies for general engagement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200" b="0" i="0" u="none" strike="noStrike" cap="none" dirty="0">
                <a:solidFill>
                  <a:schemeClr val="dk1"/>
                </a:solidFill>
                <a:latin typeface="Arial"/>
                <a:ea typeface="Arial"/>
                <a:cs typeface="Arial"/>
                <a:sym typeface="Arial"/>
              </a:rPr>
              <a:t>Présentez ces avantages et sollicitez des commentaires si d'autres avantages existent également; lien vers les avantages pour les entreprises pour un engagement général</a:t>
            </a:r>
          </a:p>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13</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1896257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Shape 415"/>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KIMEP University Alumni Magazine </a:t>
            </a:r>
            <a:endParaRPr sz="1200" b="0" i="0" u="none" strike="noStrike" cap="none" dirty="0">
              <a:solidFill>
                <a:schemeClr val="dk1"/>
              </a:solidFill>
              <a:latin typeface="Arial"/>
              <a:ea typeface="Arial"/>
              <a:cs typeface="Arial"/>
              <a:sym typeface="Arial"/>
            </a:endParaRPr>
          </a:p>
        </p:txBody>
      </p:sp>
      <p:sp>
        <p:nvSpPr>
          <p:cNvPr id="416" name="Shape 416"/>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14</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276698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Shape 425"/>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Spend time on these questions, explaining their significance; build into this the need to develop long term relationships and trust with companies so they know they are investing funds well. Not to go initially for an ask of funds, but that would need to come as the relationships is built.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Passez du temps sur ces questions, en expliquant leur signification; construire dans ce besoin de développer des relations à long terme et de confiance avec les entreprises afin qu'ils sachent qu'ils investissent bien les fonds. Ne pas aller initialement pour une demande de fonds, mais cela devrait venir au fur et à mesure que les relations se construisent.</a:t>
            </a:r>
            <a:endParaRPr sz="1200" b="0" i="0" u="none" strike="noStrike" cap="none" dirty="0">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15</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58782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Shape 439"/>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Discuss these approaches with a partner and whether or not these strategies make sense or not. Why? Why not? Scenario 1 – not generally a good idea to list direct competitors on logos; better to section out donors from the same industry and work with one for this event, one for a different event; this feeds into the logic for why scenario two approach is generally a good one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Discutez de ces approches avec un partenaire et si ces stratégies ont un sens ou non. Pourquoi? Pourquoi pas? Scénario 1 - généralement pas une bonne idée de lister les concurrents directs sur les logos; mieux répartir les donateurs de la même industrie et travailler avec un pour cet événement, un pour un événement différent; cela alimente la logique pour laquelle l'approche du scénario deux est généralement une bonne</a:t>
            </a:r>
            <a:endParaRPr sz="1200" b="0" i="0" u="none" strike="noStrike" cap="none" dirty="0">
              <a:solidFill>
                <a:schemeClr val="dk1"/>
              </a:solidFill>
              <a:latin typeface="Arial"/>
              <a:ea typeface="Arial"/>
              <a:cs typeface="Arial"/>
              <a:sym typeface="Arial"/>
            </a:endParaRPr>
          </a:p>
        </p:txBody>
      </p:sp>
      <p:sp>
        <p:nvSpPr>
          <p:cNvPr id="440" name="Shape 440"/>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16</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1420295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Shape 450"/>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This will depend upon the university and the structure in place for corporate relations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Cela dépendra de l'université et de la structure en place pour les relations d'entreprise</a:t>
            </a:r>
            <a:endParaRPr sz="1200" b="0" i="0" u="none" strike="noStrike" cap="none" dirty="0">
              <a:solidFill>
                <a:schemeClr val="dk1"/>
              </a:solidFill>
              <a:latin typeface="Arial"/>
              <a:ea typeface="Arial"/>
              <a:cs typeface="Arial"/>
              <a:sym typeface="Arial"/>
            </a:endParaRPr>
          </a:p>
        </p:txBody>
      </p:sp>
      <p:sp>
        <p:nvSpPr>
          <p:cNvPr id="451" name="Shape 451"/>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17</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3631169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Shape 461"/>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Introduce these benefits and solicit feedback if other benefits exist as well</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Présentez ces avantages et sollicitez des commentaires si d'autres avantages existent également</a:t>
            </a:r>
            <a:endParaRPr sz="1200" b="0" i="0" u="none" strike="noStrike" cap="none" dirty="0">
              <a:solidFill>
                <a:schemeClr val="dk1"/>
              </a:solidFill>
              <a:latin typeface="Arial"/>
              <a:ea typeface="Arial"/>
              <a:cs typeface="Arial"/>
              <a:sym typeface="Arial"/>
            </a:endParaRPr>
          </a:p>
        </p:txBody>
      </p:sp>
      <p:sp>
        <p:nvSpPr>
          <p:cNvPr id="462" name="Shape 462"/>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18</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1195626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Shape 474"/>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Note that there can be a number of different ways to make an approach to a company. Note that a complimentary training could include email/letter ‘ask’ sample templates</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Notez qu'il peut y avoir plusieurs façons d'aborder une entreprise. Notez qu'une formation complémentaire pourrait inclure des exemples de modèles d'e-mail / lettre 'demander'</a:t>
            </a:r>
            <a:endParaRPr sz="1200" b="0" i="0" u="none" strike="noStrike" cap="none" dirty="0">
              <a:solidFill>
                <a:schemeClr val="dk1"/>
              </a:solidFill>
              <a:latin typeface="Arial"/>
              <a:ea typeface="Arial"/>
              <a:cs typeface="Arial"/>
              <a:sym typeface="Arial"/>
            </a:endParaRPr>
          </a:p>
        </p:txBody>
      </p:sp>
      <p:sp>
        <p:nvSpPr>
          <p:cNvPr id="475" name="Shape 475"/>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19</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46084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300" name="Shape 300"/>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841459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Shape 488"/>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489" name="Shape 489"/>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20</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50481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Shape 504"/>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Do you have a yearly budget? Use this tool to discuss your event costs; what would your university have to pay for, and could you get some of these items donated? Water, for example, or supplies? Do you have to pay for any equipment or space rental, or can you provide everything in-house?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Avez-vous un budget annuel? Utilisez cet outil pour discuter des coûts de votre événement. Qu'est-ce que votre université devrait payer, et pourriez-vous faire don de certains de ces articles? L'eau, par exemple, ou des fournitures? Avez-vous à payer pour toute location d'équipement ou d'espace, ou pouvez-vous fournir tout en interne?</a:t>
            </a:r>
            <a:endParaRPr sz="1200" b="0" i="0" u="none" strike="noStrike" cap="none" dirty="0">
              <a:solidFill>
                <a:schemeClr val="dk1"/>
              </a:solidFill>
              <a:latin typeface="Arial"/>
              <a:ea typeface="Arial"/>
              <a:cs typeface="Arial"/>
              <a:sym typeface="Arial"/>
            </a:endParaRPr>
          </a:p>
        </p:txBody>
      </p:sp>
      <p:sp>
        <p:nvSpPr>
          <p:cNvPr id="505" name="Shape 505"/>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21</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4159783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Shape 514"/>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515" name="Shape 515"/>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22</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1744365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Shape 541"/>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Note: Refer to IREX Career Center Toolkit </a:t>
            </a:r>
            <a:r>
              <a:rPr lang="en-US" sz="1200" b="0" i="0" u="none" strike="noStrike" cap="none" dirty="0" err="1">
                <a:solidFill>
                  <a:schemeClr val="dk1"/>
                </a:solidFill>
                <a:latin typeface="Arial"/>
                <a:ea typeface="Arial"/>
                <a:cs typeface="Arial"/>
                <a:sym typeface="Arial"/>
              </a:rPr>
              <a:t>pg</a:t>
            </a:r>
            <a:r>
              <a:rPr lang="en-US" sz="1200" b="0" i="0" u="none" strike="noStrike" cap="none" dirty="0">
                <a:solidFill>
                  <a:schemeClr val="dk1"/>
                </a:solidFill>
                <a:latin typeface="Arial"/>
                <a:ea typeface="Arial"/>
                <a:cs typeface="Arial"/>
                <a:sym typeface="Arial"/>
              </a:rPr>
              <a:t> 31 for entire “Sample Career Fair Planning Timeline” – these should go hand in hand; one of follow-on activities will be filling this fundraising planning timeline in individually; identifying other tasks, personalizing staff and timeline, adding relative notes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Remarque: Reportez-vous à la boîte à outils IREX </a:t>
            </a:r>
            <a:r>
              <a:rPr lang="fr-CA" sz="1200" b="0" i="0" u="none" strike="noStrike" cap="none" dirty="0" err="1">
                <a:solidFill>
                  <a:schemeClr val="dk1"/>
                </a:solidFill>
                <a:latin typeface="Arial"/>
                <a:ea typeface="Arial"/>
                <a:cs typeface="Arial"/>
                <a:sym typeface="Arial"/>
              </a:rPr>
              <a:t>Career</a:t>
            </a:r>
            <a:r>
              <a:rPr lang="fr-CA" sz="1200" b="0" i="0" u="none" strike="noStrike" cap="none" dirty="0">
                <a:solidFill>
                  <a:schemeClr val="dk1"/>
                </a:solidFill>
                <a:latin typeface="Arial"/>
                <a:ea typeface="Arial"/>
                <a:cs typeface="Arial"/>
                <a:sym typeface="Arial"/>
              </a:rPr>
              <a:t> Center p. 31 pour la totalité du «Exemple de calendrier de planification de carrière équitable». Ces exemples doivent aller de pair; une des activités de suivi remplira ce calendrier de planification de collecte de fonds individuellement; identifier d'autres tâches, personnaliser le personnel et le calendrier, ajouter des notes relatives</a:t>
            </a:r>
            <a:endParaRPr sz="1200" b="0" i="0" u="none" strike="noStrike" cap="none" dirty="0">
              <a:solidFill>
                <a:schemeClr val="dk1"/>
              </a:solidFill>
              <a:latin typeface="Arial"/>
              <a:ea typeface="Arial"/>
              <a:cs typeface="Arial"/>
              <a:sym typeface="Arial"/>
            </a:endParaRPr>
          </a:p>
        </p:txBody>
      </p:sp>
      <p:sp>
        <p:nvSpPr>
          <p:cNvPr id="542" name="Shape 542"/>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23</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412768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Shape 552"/>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err="1">
                <a:solidFill>
                  <a:schemeClr val="dk1"/>
                </a:solidFill>
                <a:latin typeface="Arial"/>
                <a:ea typeface="Arial"/>
                <a:cs typeface="Arial"/>
                <a:sym typeface="Arial"/>
              </a:rPr>
              <a:t>Faites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cette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activité</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en</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petits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groupes</a:t>
            </a:r>
            <a:endParaRPr dirty="0"/>
          </a:p>
        </p:txBody>
      </p:sp>
      <p:sp>
        <p:nvSpPr>
          <p:cNvPr id="553" name="Shape 553"/>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24</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1883196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Shape 563"/>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564" name="Shape 564"/>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25</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2618466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Shape 563"/>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564" name="Shape 564"/>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26</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3536780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Shape 585"/>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586" name="Shape 586"/>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27</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1673260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Shape 585"/>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586" name="Shape 586"/>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28</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1869051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Shape 596"/>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Faire </a:t>
            </a:r>
            <a:r>
              <a:rPr lang="en-US" sz="1200" b="0" i="0" u="none" strike="noStrike" cap="none" dirty="0" err="1">
                <a:solidFill>
                  <a:schemeClr val="dk1"/>
                </a:solidFill>
                <a:latin typeface="Arial"/>
                <a:ea typeface="Arial"/>
                <a:cs typeface="Arial"/>
                <a:sym typeface="Arial"/>
              </a:rPr>
              <a:t>cette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activité</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en</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petits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groupes</a:t>
            </a:r>
            <a:endParaRPr dirty="0"/>
          </a:p>
        </p:txBody>
      </p:sp>
      <p:sp>
        <p:nvSpPr>
          <p:cNvPr id="597" name="Shape 597"/>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29</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85739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Shape 318"/>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
        <p:nvSpPr>
          <p:cNvPr id="319" name="Shape 319"/>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3</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386687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Shape 318"/>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Introduce the idea of why companies would want to fund Career Center activities with a question, and then lead to these answers: promoting product awareness, increasing brand visibility, advertising to prospective candidates, identifying or having a ‘direct line’ to top candidates, etc. On benefits for universities, mention greater interaction with companies, more potential for engagement on student internships/entry-level jobs, prestige, saving university funding, etc.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Introduire l'idée de pourquoi les entreprises voudraient financer les activités du Centre de carrière avec une question, puis conduire à ces réponses: promouvoir la connaissance du produit, augmenter la visibilité de la marque, annoncer aux candidats potentiels, identifier ou avoir une ligne directe vers les meilleurs candidats En ce qui concerne les avantages pour les universités, mentionnons une plus grande interaction avec les entreprises, un plus grand potentiel d'engagement dans des stages d'étudiants ou des emplois de premier échelon, le prestige, le financement des universités, etc.</a:t>
            </a:r>
            <a:endParaRPr sz="1200" b="0" i="0" u="none" strike="noStrike" cap="none" dirty="0">
              <a:solidFill>
                <a:schemeClr val="dk1"/>
              </a:solidFill>
              <a:latin typeface="Arial"/>
              <a:ea typeface="Arial"/>
              <a:cs typeface="Arial"/>
              <a:sym typeface="Arial"/>
            </a:endParaRPr>
          </a:p>
        </p:txBody>
      </p:sp>
      <p:sp>
        <p:nvSpPr>
          <p:cNvPr id="319" name="Shape 319"/>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4</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309894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Shape 333"/>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Spell out these ideas if they were not brought in up brainstorming session</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a:solidFill>
                  <a:schemeClr val="dk1"/>
                </a:solidFill>
                <a:latin typeface="Arial"/>
                <a:ea typeface="Arial"/>
                <a:cs typeface="Arial"/>
                <a:sym typeface="Arial"/>
              </a:rPr>
              <a:t>Épelez ces idées si elles n'ont pas été intégrées à la séance de remue-méninges</a:t>
            </a:r>
            <a:endParaRPr sz="1200" b="0" i="0" u="none" strike="noStrike" cap="none" dirty="0">
              <a:solidFill>
                <a:schemeClr val="dk1"/>
              </a:solidFill>
              <a:latin typeface="Arial"/>
              <a:ea typeface="Arial"/>
              <a:cs typeface="Arial"/>
              <a:sym typeface="Arial"/>
            </a:endParaRPr>
          </a:p>
        </p:txBody>
      </p:sp>
      <p:sp>
        <p:nvSpPr>
          <p:cNvPr id="334" name="Shape 334"/>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5</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116293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Shape 344"/>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This activity would be best completed during a ‘live’ training. The idea is to get participants to think about their major Career Center activities and the link to how those activities might be valuable to an external company.  Several prompt questions are included. </a:t>
            </a:r>
          </a:p>
          <a:p>
            <a:pPr marL="0" marR="0" lvl="0" indent="0" algn="l" rtl="0">
              <a:spcBef>
                <a:spcPts val="0"/>
              </a:spcBef>
              <a:spcAft>
                <a:spcPts val="0"/>
              </a:spcAft>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Cette activité serait mieux complétée pendant une formation «en direct». L'idée est d'amener les participants à réfléchir à leurs activités majeures du Centre de carrière et au lien avec la façon dont ces activités pourraient être utiles à une entreprise externe. Plusieurs questions rapides sont incluses.</a:t>
            </a:r>
            <a:endParaRPr sz="1200" b="0" i="0" u="none" strike="noStrike" cap="none" dirty="0">
              <a:solidFill>
                <a:schemeClr val="dk1"/>
              </a:solidFill>
              <a:latin typeface="Arial"/>
              <a:ea typeface="Arial"/>
              <a:cs typeface="Arial"/>
              <a:sym typeface="Arial"/>
            </a:endParaRPr>
          </a:p>
        </p:txBody>
      </p:sp>
      <p:sp>
        <p:nvSpPr>
          <p:cNvPr id="345" name="Shape 345"/>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6</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295952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Shape 360"/>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Le modérateur peut demander à quelqu'un d'écrire ces idées sur un tableau</a:t>
            </a:r>
            <a:endParaRPr sz="1200" b="0" i="0" u="none" strike="noStrike" cap="none" dirty="0">
              <a:solidFill>
                <a:schemeClr val="dk1"/>
              </a:solidFill>
              <a:latin typeface="Arial"/>
              <a:ea typeface="Arial"/>
              <a:cs typeface="Arial"/>
              <a:sym typeface="Arial"/>
            </a:endParaRPr>
          </a:p>
        </p:txBody>
      </p:sp>
      <p:sp>
        <p:nvSpPr>
          <p:cNvPr id="361" name="Shape 361"/>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7</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237095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Shape 372"/>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fr-CA" sz="1200" b="0" i="0" u="none" strike="noStrike" cap="none" dirty="0">
                <a:solidFill>
                  <a:schemeClr val="dk1"/>
                </a:solidFill>
                <a:latin typeface="Arial"/>
                <a:ea typeface="Arial"/>
                <a:cs typeface="Arial"/>
                <a:sym typeface="Arial"/>
              </a:rPr>
              <a:t>Le modérateur peut demander à quelqu'un d'écrire ces idées sur un tableau</a:t>
            </a:r>
          </a:p>
        </p:txBody>
      </p:sp>
      <p:sp>
        <p:nvSpPr>
          <p:cNvPr id="373" name="Shape 373"/>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8</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415973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Shape 382"/>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83" name="Shape 383"/>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9</a:t>
            </a:fld>
            <a:endParaRPr sz="1200" b="0" i="0">
              <a:solidFill>
                <a:schemeClr val="dk1"/>
              </a:solidFill>
              <a:latin typeface="Arial"/>
              <a:ea typeface="Arial"/>
              <a:cs typeface="Arial"/>
              <a:sym typeface="Arial"/>
            </a:endParaRPr>
          </a:p>
        </p:txBody>
      </p:sp>
    </p:spTree>
    <p:extLst>
      <p:ext uri="{BB962C8B-B14F-4D97-AF65-F5344CB8AC3E}">
        <p14:creationId xmlns:p14="http://schemas.microsoft.com/office/powerpoint/2010/main" val="381403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Shape 1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Shape 16"/>
          <p:cNvSpPr txBox="1">
            <a:spLocks noGrp="1"/>
          </p:cNvSpPr>
          <p:nvPr>
            <p:ph type="ctrTitle"/>
          </p:nvPr>
        </p:nvSpPr>
        <p:spPr>
          <a:xfrm>
            <a:off x="685800" y="1123955"/>
            <a:ext cx="7772400" cy="1102519"/>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009BA0"/>
              </a:buClr>
              <a:buSzPts val="3000"/>
              <a:buFont typeface="Arial"/>
              <a:buNone/>
              <a:defRPr sz="3000" b="0" i="0" u="none" strike="noStrike" cap="none">
                <a:solidFill>
                  <a:srgbClr val="009BA0"/>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2440786"/>
            <a:ext cx="6400800" cy="664369"/>
          </a:xfrm>
          <a:prstGeom prst="rect">
            <a:avLst/>
          </a:prstGeom>
          <a:noFill/>
          <a:ln>
            <a:noFill/>
          </a:ln>
        </p:spPr>
        <p:txBody>
          <a:bodyPr spcFirstLastPara="1" wrap="square" lIns="91425" tIns="91425" rIns="91425" bIns="91425" anchor="t" anchorCtr="0"/>
          <a:lstStyle>
            <a:lvl1pPr marL="0" marR="0" lvl="0" indent="0" algn="ctr" rtl="0">
              <a:spcBef>
                <a:spcPts val="320"/>
              </a:spcBef>
              <a:spcAft>
                <a:spcPts val="0"/>
              </a:spcAft>
              <a:buClr>
                <a:srgbClr val="17375E"/>
              </a:buClr>
              <a:buSzPts val="1600"/>
              <a:buFont typeface="Arial"/>
              <a:buNone/>
              <a:defRPr sz="1600" b="0" i="0" u="none" strike="noStrike" cap="none">
                <a:solidFill>
                  <a:srgbClr val="17375E"/>
                </a:solidFill>
                <a:latin typeface="Arial"/>
                <a:ea typeface="Arial"/>
                <a:cs typeface="Arial"/>
                <a:sym typeface="Arial"/>
              </a:defRPr>
            </a:lvl1pPr>
            <a:lvl2pPr marL="457200" marR="0" lvl="1" indent="0" algn="ctr" rtl="0">
              <a:spcBef>
                <a:spcPts val="280"/>
              </a:spcBef>
              <a:spcAft>
                <a:spcPts val="0"/>
              </a:spcAft>
              <a:buClr>
                <a:srgbClr val="8EA1A3"/>
              </a:buClr>
              <a:buSzPts val="1400"/>
              <a:buFont typeface="Arial"/>
              <a:buNone/>
              <a:defRPr sz="1400" b="0" i="0" u="none" strike="noStrike" cap="none">
                <a:solidFill>
                  <a:srgbClr val="8EA1A3"/>
                </a:solidFill>
                <a:latin typeface="Arial"/>
                <a:ea typeface="Arial"/>
                <a:cs typeface="Arial"/>
                <a:sym typeface="Arial"/>
              </a:defRPr>
            </a:lvl2pPr>
            <a:lvl3pPr marL="914400" marR="0" lvl="2" indent="0" algn="ctr" rtl="0">
              <a:spcBef>
                <a:spcPts val="240"/>
              </a:spcBef>
              <a:spcAft>
                <a:spcPts val="0"/>
              </a:spcAft>
              <a:buClr>
                <a:srgbClr val="8EA1A3"/>
              </a:buClr>
              <a:buSzPts val="1200"/>
              <a:buFont typeface="Arial"/>
              <a:buNone/>
              <a:defRPr sz="1200" b="0" i="0" u="none" strike="noStrike" cap="none">
                <a:solidFill>
                  <a:srgbClr val="8EA1A3"/>
                </a:solidFill>
                <a:latin typeface="Arial"/>
                <a:ea typeface="Arial"/>
                <a:cs typeface="Arial"/>
                <a:sym typeface="Arial"/>
              </a:defRPr>
            </a:lvl3pPr>
            <a:lvl4pPr marL="1371600" marR="0" lvl="3" indent="0" algn="ctr" rtl="0">
              <a:spcBef>
                <a:spcPts val="220"/>
              </a:spcBef>
              <a:spcAft>
                <a:spcPts val="0"/>
              </a:spcAft>
              <a:buClr>
                <a:srgbClr val="8EA1A3"/>
              </a:buClr>
              <a:buSzPts val="1100"/>
              <a:buFont typeface="Arial"/>
              <a:buNone/>
              <a:defRPr sz="1100" b="0" i="0" u="none" strike="noStrike" cap="none">
                <a:solidFill>
                  <a:srgbClr val="8EA1A3"/>
                </a:solidFill>
                <a:latin typeface="Arial"/>
                <a:ea typeface="Arial"/>
                <a:cs typeface="Arial"/>
                <a:sym typeface="Arial"/>
              </a:defRPr>
            </a:lvl4pPr>
            <a:lvl5pPr marL="1828800" marR="0" lvl="4" indent="0" algn="ctr" rtl="0">
              <a:spcBef>
                <a:spcPts val="220"/>
              </a:spcBef>
              <a:spcAft>
                <a:spcPts val="0"/>
              </a:spcAft>
              <a:buClr>
                <a:srgbClr val="8EA1A3"/>
              </a:buClr>
              <a:buSzPts val="1100"/>
              <a:buFont typeface="Arial"/>
              <a:buNone/>
              <a:defRPr sz="1100" b="0" i="0" u="none" strike="noStrike" cap="none">
                <a:solidFill>
                  <a:srgbClr val="8EA1A3"/>
                </a:solidFill>
                <a:latin typeface="Arial"/>
                <a:ea typeface="Arial"/>
                <a:cs typeface="Arial"/>
                <a:sym typeface="Arial"/>
              </a:defRPr>
            </a:lvl5pPr>
            <a:lvl6pPr marL="2286000" marR="0" lvl="5"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6pPr>
            <a:lvl7pPr marL="2743200" marR="0" lvl="6"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7pPr>
            <a:lvl8pPr marL="3200400" marR="0" lvl="7"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8pPr>
            <a:lvl9pPr marL="3657600" marR="0" lvl="8"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9pPr>
          </a:lstStyle>
          <a:p>
            <a:endParaRPr/>
          </a:p>
        </p:txBody>
      </p:sp>
      <p:pic>
        <p:nvPicPr>
          <p:cNvPr id="5"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518970" y="3638551"/>
            <a:ext cx="1843230" cy="681038"/>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2"/>
          </p:nvPr>
        </p:nvSpPr>
        <p:spPr>
          <a:xfrm>
            <a:off x="2467803" y="3643312"/>
            <a:ext cx="1613026" cy="681038"/>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3"/>
          </p:nvPr>
        </p:nvSpPr>
        <p:spPr>
          <a:xfrm>
            <a:off x="506133" y="3262312"/>
            <a:ext cx="1830387" cy="300038"/>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2pPr>
            <a:lvl3pPr marL="1371600" marR="0" lvl="2"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body" idx="4"/>
          </p:nvPr>
        </p:nvSpPr>
        <p:spPr>
          <a:xfrm>
            <a:off x="2467809" y="3262312"/>
            <a:ext cx="1601787" cy="300038"/>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2pPr>
            <a:lvl3pPr marL="1371600" marR="0" lvl="2"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5"/>
          </p:nvPr>
        </p:nvSpPr>
        <p:spPr>
          <a:xfrm>
            <a:off x="4267206" y="3643312"/>
            <a:ext cx="1675229" cy="681038"/>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6"/>
          </p:nvPr>
        </p:nvSpPr>
        <p:spPr>
          <a:xfrm>
            <a:off x="4267206" y="3262312"/>
            <a:ext cx="1663557" cy="300038"/>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2pPr>
            <a:lvl3pPr marL="1371600" marR="0" lvl="2"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7"/>
          </p:nvPr>
        </p:nvSpPr>
        <p:spPr>
          <a:xfrm>
            <a:off x="6096636" y="3643312"/>
            <a:ext cx="1751964" cy="681038"/>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8"/>
          </p:nvPr>
        </p:nvSpPr>
        <p:spPr>
          <a:xfrm>
            <a:off x="6096642" y="3262312"/>
            <a:ext cx="1739757" cy="300038"/>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2pPr>
            <a:lvl3pPr marL="1371600" marR="0" lvl="2"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a:spLocks noGrp="1"/>
          </p:cNvSpPr>
          <p:nvPr>
            <p:ph type="pic" idx="9"/>
          </p:nvPr>
        </p:nvSpPr>
        <p:spPr>
          <a:xfrm>
            <a:off x="517806" y="1657350"/>
            <a:ext cx="1691999" cy="1447800"/>
          </a:xfrm>
          <a:prstGeom prst="rect">
            <a:avLst/>
          </a:prstGeom>
          <a:noFill/>
          <a:ln>
            <a:noFill/>
          </a:ln>
        </p:spPr>
        <p:txBody>
          <a:bodyPr spcFirstLastPara="1" wrap="square" lIns="91425" tIns="91425" rIns="91425" bIns="91425" anchor="t" anchorCtr="0"/>
          <a:lstStyle>
            <a:lvl1pPr marL="342900" marR="0" lvl="0" indent="-342900"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a:spLocks noGrp="1"/>
          </p:cNvSpPr>
          <p:nvPr>
            <p:ph type="pic" idx="13"/>
          </p:nvPr>
        </p:nvSpPr>
        <p:spPr>
          <a:xfrm>
            <a:off x="2422806" y="1657350"/>
            <a:ext cx="1691999" cy="1447800"/>
          </a:xfrm>
          <a:prstGeom prst="rect">
            <a:avLst/>
          </a:prstGeom>
          <a:noFill/>
          <a:ln>
            <a:noFill/>
          </a:ln>
        </p:spPr>
        <p:txBody>
          <a:bodyPr spcFirstLastPara="1" wrap="square" lIns="91425" tIns="91425" rIns="91425" bIns="91425" anchor="t" anchorCtr="0"/>
          <a:lstStyle>
            <a:lvl1pPr marL="342900" marR="0" lvl="0" indent="-342900"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a:spLocks noGrp="1"/>
          </p:cNvSpPr>
          <p:nvPr>
            <p:ph type="pic" idx="14"/>
          </p:nvPr>
        </p:nvSpPr>
        <p:spPr>
          <a:xfrm>
            <a:off x="4251602" y="1657350"/>
            <a:ext cx="1691999" cy="1447800"/>
          </a:xfrm>
          <a:prstGeom prst="rect">
            <a:avLst/>
          </a:prstGeom>
          <a:noFill/>
          <a:ln>
            <a:noFill/>
          </a:ln>
        </p:spPr>
        <p:txBody>
          <a:bodyPr spcFirstLastPara="1" wrap="square" lIns="91425" tIns="91425" rIns="91425" bIns="91425" anchor="t" anchorCtr="0"/>
          <a:lstStyle>
            <a:lvl1pPr marL="342900" marR="0" lvl="0" indent="-342900"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a:spLocks noGrp="1"/>
          </p:cNvSpPr>
          <p:nvPr>
            <p:ph type="pic" idx="15"/>
          </p:nvPr>
        </p:nvSpPr>
        <p:spPr>
          <a:xfrm>
            <a:off x="6080407" y="1657350"/>
            <a:ext cx="1691999" cy="1447800"/>
          </a:xfrm>
          <a:prstGeom prst="rect">
            <a:avLst/>
          </a:prstGeom>
          <a:noFill/>
          <a:ln>
            <a:noFill/>
          </a:ln>
        </p:spPr>
        <p:txBody>
          <a:bodyPr spcFirstLastPara="1" wrap="square" lIns="91425" tIns="91425" rIns="91425" bIns="91425" anchor="t" anchorCtr="0"/>
          <a:lstStyle>
            <a:lvl1pPr marL="342900" marR="0" lvl="0" indent="-342900"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8" name="Shape 98"/>
          <p:cNvSpPr txBox="1">
            <a:spLocks noGrp="1"/>
          </p:cNvSpPr>
          <p:nvPr>
            <p:ph type="body" idx="16"/>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457200" y="1581150"/>
            <a:ext cx="8229600" cy="2819400"/>
          </a:xfrm>
          <a:prstGeom prst="rect">
            <a:avLst/>
          </a:prstGeom>
          <a:noFill/>
          <a:ln>
            <a:noFill/>
          </a:ln>
        </p:spPr>
        <p:txBody>
          <a:bodyPr spcFirstLastPara="1" wrap="square" lIns="91425" tIns="91425" rIns="91425" bIns="91425" anchor="t" anchorCtr="0"/>
          <a:lstStyle>
            <a:lvl1pPr marL="457200" marR="0" lvl="0" indent="-298450" algn="l" rtl="0">
              <a:spcBef>
                <a:spcPts val="220"/>
              </a:spcBef>
              <a:spcAft>
                <a:spcPts val="0"/>
              </a:spcAft>
              <a:buClr>
                <a:srgbClr val="A6A6A6"/>
              </a:buClr>
              <a:buSzPts val="1100"/>
              <a:buFont typeface="Courier New"/>
              <a:buChar char="o"/>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67B1B5"/>
              </a:buClr>
              <a:buSzPts val="1400"/>
              <a:buFont typeface="Rockwell"/>
              <a:buChar char="o"/>
              <a:defRPr sz="1400" b="0" i="0" u="none" strike="noStrike" cap="none">
                <a:solidFill>
                  <a:srgbClr val="67B1B5"/>
                </a:solidFill>
                <a:latin typeface="Carme"/>
                <a:ea typeface="Carme"/>
                <a:cs typeface="Carme"/>
                <a:sym typeface="Carme"/>
              </a:defRPr>
            </a:lvl2pPr>
            <a:lvl3pPr marL="1371600" marR="0" lvl="2" indent="-304800" algn="l" rtl="0">
              <a:spcBef>
                <a:spcPts val="240"/>
              </a:spcBef>
              <a:spcAft>
                <a:spcPts val="0"/>
              </a:spcAft>
              <a:buClr>
                <a:srgbClr val="67B1B5"/>
              </a:buClr>
              <a:buSzPts val="1200"/>
              <a:buFont typeface="Rockwell"/>
              <a:buChar char="o"/>
              <a:defRPr sz="1200" b="0" i="0" u="none" strike="noStrike" cap="none">
                <a:solidFill>
                  <a:srgbClr val="67B1B5"/>
                </a:solidFill>
                <a:latin typeface="Carme"/>
                <a:ea typeface="Carme"/>
                <a:cs typeface="Carme"/>
                <a:sym typeface="Carme"/>
              </a:defRPr>
            </a:lvl3pPr>
            <a:lvl4pPr marL="1828800" marR="0" lvl="3" indent="-298450" algn="l" rtl="0">
              <a:spcBef>
                <a:spcPts val="220"/>
              </a:spcBef>
              <a:spcAft>
                <a:spcPts val="0"/>
              </a:spcAft>
              <a:buClr>
                <a:srgbClr val="67B1B5"/>
              </a:buClr>
              <a:buSzPts val="1100"/>
              <a:buFont typeface="Rockwell"/>
              <a:buChar char="o"/>
              <a:defRPr sz="1100" b="0" i="0" u="none" strike="noStrike" cap="none">
                <a:solidFill>
                  <a:srgbClr val="67B1B5"/>
                </a:solidFill>
                <a:latin typeface="Carme"/>
                <a:ea typeface="Carme"/>
                <a:cs typeface="Carme"/>
                <a:sym typeface="Carme"/>
              </a:defRPr>
            </a:lvl4pPr>
            <a:lvl5pPr marL="2286000" marR="0" lvl="4" indent="-298450" algn="l" rtl="0">
              <a:spcBef>
                <a:spcPts val="220"/>
              </a:spcBef>
              <a:spcAft>
                <a:spcPts val="0"/>
              </a:spcAft>
              <a:buClr>
                <a:srgbClr val="67B1B5"/>
              </a:buClr>
              <a:buSzPts val="1100"/>
              <a:buFont typeface="Rockwell"/>
              <a:buChar char="o"/>
              <a:defRPr sz="1100" b="0" i="0" u="none" strike="noStrike" cap="none">
                <a:solidFill>
                  <a:srgbClr val="67B1B5"/>
                </a:solidFill>
                <a:latin typeface="Carme"/>
                <a:ea typeface="Carme"/>
                <a:cs typeface="Carme"/>
                <a:sym typeface="Carm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2" name="Shape 102"/>
          <p:cNvSpPr txBox="1">
            <a:spLocks noGrp="1"/>
          </p:cNvSpPr>
          <p:nvPr>
            <p:ph type="body" idx="2"/>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1021944" y="1714502"/>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1022262" y="2282828"/>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3"/>
          </p:nvPr>
        </p:nvSpPr>
        <p:spPr>
          <a:xfrm>
            <a:off x="1022580" y="2845366"/>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4"/>
          </p:nvPr>
        </p:nvSpPr>
        <p:spPr>
          <a:xfrm>
            <a:off x="1022580" y="3400991"/>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5"/>
          </p:nvPr>
        </p:nvSpPr>
        <p:spPr>
          <a:xfrm>
            <a:off x="1022580" y="3912166"/>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a:spLocks noGrp="1"/>
          </p:cNvSpPr>
          <p:nvPr>
            <p:ph type="body" idx="6"/>
          </p:nvPr>
        </p:nvSpPr>
        <p:spPr>
          <a:xfrm>
            <a:off x="533400" y="1748793"/>
            <a:ext cx="468000" cy="350999"/>
          </a:xfrm>
          <a:prstGeom prst="roundRect">
            <a:avLst>
              <a:gd name="adj" fmla="val 50000"/>
            </a:avLst>
          </a:prstGeom>
          <a:solidFill>
            <a:srgbClr val="B5C4D3"/>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7"/>
          </p:nvPr>
        </p:nvSpPr>
        <p:spPr>
          <a:xfrm>
            <a:off x="5105082" y="1714502"/>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8"/>
          </p:nvPr>
        </p:nvSpPr>
        <p:spPr>
          <a:xfrm>
            <a:off x="5105400" y="2282828"/>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9"/>
          </p:nvPr>
        </p:nvSpPr>
        <p:spPr>
          <a:xfrm>
            <a:off x="5105400" y="2845366"/>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3"/>
          </p:nvPr>
        </p:nvSpPr>
        <p:spPr>
          <a:xfrm>
            <a:off x="5105400" y="3400991"/>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4"/>
          </p:nvPr>
        </p:nvSpPr>
        <p:spPr>
          <a:xfrm>
            <a:off x="5105400" y="3912166"/>
            <a:ext cx="3048000" cy="403225"/>
          </a:xfrm>
          <a:prstGeom prst="rect">
            <a:avLst/>
          </a:prstGeom>
          <a:noFill/>
          <a:ln>
            <a:noFill/>
          </a:ln>
        </p:spPr>
        <p:txBody>
          <a:bodyPr spcFirstLastPara="1" wrap="square" lIns="91425" tIns="91425" rIns="91425" bIns="91425" anchor="ctr"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Shape 115"/>
          <p:cNvSpPr>
            <a:spLocks noGrp="1"/>
          </p:cNvSpPr>
          <p:nvPr>
            <p:ph type="body" idx="15"/>
          </p:nvPr>
        </p:nvSpPr>
        <p:spPr>
          <a:xfrm>
            <a:off x="533400" y="2297433"/>
            <a:ext cx="468000" cy="350999"/>
          </a:xfrm>
          <a:prstGeom prst="roundRect">
            <a:avLst>
              <a:gd name="adj" fmla="val 50000"/>
            </a:avLst>
          </a:prstGeom>
          <a:solidFill>
            <a:srgbClr val="B5C4D3"/>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a:spLocks noGrp="1"/>
          </p:cNvSpPr>
          <p:nvPr>
            <p:ph type="body" idx="16"/>
          </p:nvPr>
        </p:nvSpPr>
        <p:spPr>
          <a:xfrm>
            <a:off x="533400" y="2891793"/>
            <a:ext cx="468000" cy="350999"/>
          </a:xfrm>
          <a:prstGeom prst="roundRect">
            <a:avLst>
              <a:gd name="adj" fmla="val 50000"/>
            </a:avLst>
          </a:prstGeom>
          <a:solidFill>
            <a:srgbClr val="B5C4D3"/>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a:spLocks noGrp="1"/>
          </p:cNvSpPr>
          <p:nvPr>
            <p:ph type="body" idx="17"/>
          </p:nvPr>
        </p:nvSpPr>
        <p:spPr>
          <a:xfrm>
            <a:off x="533400" y="3425193"/>
            <a:ext cx="468000" cy="350999"/>
          </a:xfrm>
          <a:prstGeom prst="roundRect">
            <a:avLst>
              <a:gd name="adj" fmla="val 50000"/>
            </a:avLst>
          </a:prstGeom>
          <a:solidFill>
            <a:srgbClr val="B5C4D3"/>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a:spLocks noGrp="1"/>
          </p:cNvSpPr>
          <p:nvPr>
            <p:ph type="body" idx="18"/>
          </p:nvPr>
        </p:nvSpPr>
        <p:spPr>
          <a:xfrm>
            <a:off x="533400" y="3958593"/>
            <a:ext cx="468000" cy="350999"/>
          </a:xfrm>
          <a:prstGeom prst="roundRect">
            <a:avLst>
              <a:gd name="adj" fmla="val 50000"/>
            </a:avLst>
          </a:prstGeom>
          <a:solidFill>
            <a:srgbClr val="B5C4D3"/>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Shape 119"/>
          <p:cNvSpPr>
            <a:spLocks noGrp="1"/>
          </p:cNvSpPr>
          <p:nvPr>
            <p:ph type="body" idx="19"/>
          </p:nvPr>
        </p:nvSpPr>
        <p:spPr>
          <a:xfrm>
            <a:off x="4648200" y="1748793"/>
            <a:ext cx="468000" cy="350999"/>
          </a:xfrm>
          <a:prstGeom prst="roundRect">
            <a:avLst>
              <a:gd name="adj" fmla="val 50000"/>
            </a:avLst>
          </a:prstGeom>
          <a:solidFill>
            <a:srgbClr val="ED3645"/>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0" name="Shape 120"/>
          <p:cNvSpPr>
            <a:spLocks noGrp="1"/>
          </p:cNvSpPr>
          <p:nvPr>
            <p:ph type="body" idx="20"/>
          </p:nvPr>
        </p:nvSpPr>
        <p:spPr>
          <a:xfrm>
            <a:off x="4648200" y="2297433"/>
            <a:ext cx="468000" cy="350999"/>
          </a:xfrm>
          <a:prstGeom prst="roundRect">
            <a:avLst>
              <a:gd name="adj" fmla="val 50000"/>
            </a:avLst>
          </a:prstGeom>
          <a:solidFill>
            <a:srgbClr val="ED3645"/>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a:spLocks noGrp="1"/>
          </p:cNvSpPr>
          <p:nvPr>
            <p:ph type="body" idx="21"/>
          </p:nvPr>
        </p:nvSpPr>
        <p:spPr>
          <a:xfrm>
            <a:off x="4648200" y="2891793"/>
            <a:ext cx="468000" cy="350999"/>
          </a:xfrm>
          <a:prstGeom prst="roundRect">
            <a:avLst>
              <a:gd name="adj" fmla="val 50000"/>
            </a:avLst>
          </a:prstGeom>
          <a:solidFill>
            <a:srgbClr val="ED3645"/>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a:spLocks noGrp="1"/>
          </p:cNvSpPr>
          <p:nvPr>
            <p:ph type="body" idx="22"/>
          </p:nvPr>
        </p:nvSpPr>
        <p:spPr>
          <a:xfrm>
            <a:off x="4648200" y="3425193"/>
            <a:ext cx="468000" cy="350999"/>
          </a:xfrm>
          <a:prstGeom prst="roundRect">
            <a:avLst>
              <a:gd name="adj" fmla="val 50000"/>
            </a:avLst>
          </a:prstGeom>
          <a:solidFill>
            <a:srgbClr val="ED3645"/>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a:spLocks noGrp="1"/>
          </p:cNvSpPr>
          <p:nvPr>
            <p:ph type="body" idx="23"/>
          </p:nvPr>
        </p:nvSpPr>
        <p:spPr>
          <a:xfrm>
            <a:off x="4648200" y="3958593"/>
            <a:ext cx="468000" cy="350999"/>
          </a:xfrm>
          <a:prstGeom prst="roundRect">
            <a:avLst>
              <a:gd name="adj" fmla="val 50000"/>
            </a:avLst>
          </a:prstGeom>
          <a:solidFill>
            <a:srgbClr val="ED3645"/>
          </a:solidFill>
          <a:ln>
            <a:noFill/>
          </a:ln>
        </p:spPr>
        <p:txBody>
          <a:bodyPr spcFirstLastPara="1" wrap="square" lIns="91425" tIns="91425" rIns="91425" bIns="91425" anchor="ctr" anchorCtr="0"/>
          <a:lstStyle>
            <a:lvl1pPr marL="457200" marR="0" lvl="0" indent="-228600" algn="ctr" rtl="0">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5" name="Shape 125"/>
          <p:cNvSpPr txBox="1">
            <a:spLocks noGrp="1"/>
          </p:cNvSpPr>
          <p:nvPr>
            <p:ph type="body" idx="24"/>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8" name="Shape 128"/>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457200" y="1581151"/>
            <a:ext cx="8229600" cy="2971802"/>
          </a:xfrm>
          <a:prstGeom prst="rect">
            <a:avLst/>
          </a:prstGeom>
          <a:noFill/>
          <a:ln>
            <a:noFill/>
          </a:ln>
        </p:spPr>
        <p:txBody>
          <a:bodyPr spcFirstLastPara="1" wrap="square" lIns="91425" tIns="91425" rIns="91425" bIns="91425" anchor="t" anchorCtr="0"/>
          <a:lstStyle>
            <a:lvl1pPr marL="457200" marR="0" lvl="0"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2" name="Shape 132"/>
          <p:cNvSpPr txBox="1">
            <a:spLocks noGrp="1"/>
          </p:cNvSpPr>
          <p:nvPr>
            <p:ph type="body" idx="2"/>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838200" y="1611630"/>
            <a:ext cx="2133600" cy="27432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ED3645"/>
              </a:buClr>
              <a:buSzPts val="1200"/>
              <a:buFont typeface="Arial"/>
              <a:buNone/>
              <a:defRPr sz="1200" b="0" i="0" u="none" strike="noStrike" cap="none">
                <a:solidFill>
                  <a:srgbClr val="ED3645"/>
                </a:solidFill>
                <a:latin typeface="Lato"/>
                <a:ea typeface="Lato"/>
                <a:cs typeface="Lato"/>
                <a:sym typeface="Lato"/>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2"/>
          </p:nvPr>
        </p:nvSpPr>
        <p:spPr>
          <a:xfrm>
            <a:off x="838200" y="1809750"/>
            <a:ext cx="2819400" cy="60960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3"/>
          </p:nvPr>
        </p:nvSpPr>
        <p:spPr>
          <a:xfrm>
            <a:off x="838200" y="2678430"/>
            <a:ext cx="2133600" cy="27432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ED3645"/>
              </a:buClr>
              <a:buSzPts val="1200"/>
              <a:buFont typeface="Arial"/>
              <a:buNone/>
              <a:defRPr sz="1200" b="0" i="0" u="none" strike="noStrike" cap="none">
                <a:solidFill>
                  <a:srgbClr val="ED3645"/>
                </a:solidFill>
                <a:latin typeface="Lato"/>
                <a:ea typeface="Lato"/>
                <a:cs typeface="Lato"/>
                <a:sym typeface="Lato"/>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4"/>
          </p:nvPr>
        </p:nvSpPr>
        <p:spPr>
          <a:xfrm>
            <a:off x="838200" y="2876550"/>
            <a:ext cx="2819400" cy="60960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5"/>
          </p:nvPr>
        </p:nvSpPr>
        <p:spPr>
          <a:xfrm>
            <a:off x="838200" y="3745230"/>
            <a:ext cx="2133600" cy="274320"/>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ED3645"/>
              </a:buClr>
              <a:buSzPts val="1200"/>
              <a:buFont typeface="Arial"/>
              <a:buNone/>
              <a:defRPr sz="1200" b="0" i="0" u="none" strike="noStrike" cap="none">
                <a:solidFill>
                  <a:srgbClr val="ED3645"/>
                </a:solidFill>
                <a:latin typeface="Lato"/>
                <a:ea typeface="Lato"/>
                <a:cs typeface="Lato"/>
                <a:sym typeface="Lato"/>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body" idx="6"/>
          </p:nvPr>
        </p:nvSpPr>
        <p:spPr>
          <a:xfrm>
            <a:off x="838200" y="3943350"/>
            <a:ext cx="2819400" cy="60960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1" name="Shape 141"/>
          <p:cNvSpPr txBox="1">
            <a:spLocks noGrp="1"/>
          </p:cNvSpPr>
          <p:nvPr>
            <p:ph type="body" idx="7"/>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42"/>
        <p:cNvGrpSpPr/>
        <p:nvPr/>
      </p:nvGrpSpPr>
      <p:grpSpPr>
        <a:xfrm>
          <a:off x="0" y="0"/>
          <a:ext cx="0" cy="0"/>
          <a:chOff x="0" y="0"/>
          <a:chExt cx="0" cy="0"/>
        </a:xfrm>
      </p:grpSpPr>
      <p:sp>
        <p:nvSpPr>
          <p:cNvPr id="143" name="Shape 143"/>
          <p:cNvSpPr/>
          <p:nvPr/>
        </p:nvSpPr>
        <p:spPr>
          <a:xfrm>
            <a:off x="0" y="152400"/>
            <a:ext cx="9144000" cy="2266950"/>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44" name="Shape 144"/>
          <p:cNvSpPr txBox="1">
            <a:spLocks noGrp="1"/>
          </p:cNvSpPr>
          <p:nvPr>
            <p:ph type="title"/>
          </p:nvPr>
        </p:nvSpPr>
        <p:spPr>
          <a:xfrm>
            <a:off x="533400" y="514350"/>
            <a:ext cx="3657600" cy="1371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5" name="Shape 145"/>
          <p:cNvSpPr>
            <a:spLocks noGrp="1"/>
          </p:cNvSpPr>
          <p:nvPr>
            <p:ph type="pic" idx="2"/>
          </p:nvPr>
        </p:nvSpPr>
        <p:spPr>
          <a:xfrm>
            <a:off x="0" y="2419350"/>
            <a:ext cx="9144000" cy="2743200"/>
          </a:xfrm>
          <a:prstGeom prst="rect">
            <a:avLst/>
          </a:prstGeom>
          <a:noFill/>
          <a:ln>
            <a:noFill/>
          </a:ln>
        </p:spPr>
        <p:txBody>
          <a:bodyPr spcFirstLastPara="1" wrap="square" lIns="91425" tIns="91425" rIns="91425" bIns="91425" anchor="t" anchorCtr="0"/>
          <a:lstStyle>
            <a:lvl1pPr marL="342900" marR="0" lvl="0" indent="-342900" algn="l" rtl="0">
              <a:spcBef>
                <a:spcPts val="280"/>
              </a:spcBef>
              <a:spcAft>
                <a:spcPts val="0"/>
              </a:spcAft>
              <a:buClr>
                <a:srgbClr val="17375E"/>
              </a:buClr>
              <a:buSzPts val="1400"/>
              <a:buFont typeface="Arial"/>
              <a:buChar char="•"/>
              <a:defRPr sz="1400" b="0" i="0" u="none" strike="noStrike" cap="none">
                <a:solidFill>
                  <a:srgbClr val="17375E"/>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body" idx="1"/>
          </p:nvPr>
        </p:nvSpPr>
        <p:spPr>
          <a:xfrm>
            <a:off x="3469120" y="1123950"/>
            <a:ext cx="2093480" cy="899160"/>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2pPr>
            <a:lvl3pPr marL="1371600" marR="0" lvl="2"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body" idx="3"/>
          </p:nvPr>
        </p:nvSpPr>
        <p:spPr>
          <a:xfrm>
            <a:off x="6212320" y="1123950"/>
            <a:ext cx="2093480" cy="899160"/>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2pPr>
            <a:lvl3pPr marL="1371600" marR="0" lvl="2"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1216" y="-18290"/>
            <a:ext cx="9144000" cy="3656840"/>
          </a:xfrm>
          <a:prstGeom prst="rect">
            <a:avLst/>
          </a:prstGeom>
          <a:noFill/>
          <a:ln>
            <a:noFill/>
          </a:ln>
        </p:spPr>
        <p:txBody>
          <a:bodyPr spcFirstLastPara="1" wrap="square" lIns="91425" tIns="91425" rIns="91425" bIns="91425" anchor="t" anchorCtr="0"/>
          <a:lstStyle>
            <a:lvl1pPr marL="342900" marR="0" lvl="0" indent="-342900" algn="l" rtl="0">
              <a:spcBef>
                <a:spcPts val="280"/>
              </a:spcBef>
              <a:spcAft>
                <a:spcPts val="0"/>
              </a:spcAft>
              <a:buClr>
                <a:srgbClr val="17375E"/>
              </a:buClr>
              <a:buSzPts val="1400"/>
              <a:buFont typeface="Arial"/>
              <a:buChar char="•"/>
              <a:defRPr sz="1400" b="0" i="0" u="none" strike="noStrike" cap="none">
                <a:solidFill>
                  <a:srgbClr val="17375E"/>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0"/>
        <p:cNvGrpSpPr/>
        <p:nvPr/>
      </p:nvGrpSpPr>
      <p:grpSpPr>
        <a:xfrm>
          <a:off x="0" y="0"/>
          <a:ext cx="0" cy="0"/>
          <a:chOff x="0" y="0"/>
          <a:chExt cx="0" cy="0"/>
        </a:xfrm>
      </p:grpSpPr>
      <p:sp>
        <p:nvSpPr>
          <p:cNvPr id="151" name="Shape 151"/>
          <p:cNvSpPr>
            <a:spLocks noGrp="1"/>
          </p:cNvSpPr>
          <p:nvPr>
            <p:ph type="pic" idx="2"/>
          </p:nvPr>
        </p:nvSpPr>
        <p:spPr>
          <a:xfrm>
            <a:off x="533400" y="1657350"/>
            <a:ext cx="2133600" cy="1371600"/>
          </a:xfrm>
          <a:prstGeom prst="rect">
            <a:avLst/>
          </a:prstGeom>
          <a:noFill/>
          <a:ln>
            <a:noFill/>
          </a:ln>
        </p:spPr>
        <p:txBody>
          <a:bodyPr spcFirstLastPara="1" wrap="square" lIns="91425" tIns="91425" rIns="91425" bIns="91425" anchor="t" anchorCtr="0"/>
          <a:lstStyle>
            <a:lvl1pPr marL="0" marR="0" lvl="0" indent="0" algn="l" rtl="0">
              <a:spcBef>
                <a:spcPts val="220"/>
              </a:spcBef>
              <a:spcAft>
                <a:spcPts val="0"/>
              </a:spcAft>
              <a:buClr>
                <a:srgbClr val="17252F"/>
              </a:buClr>
              <a:buSzPts val="1100"/>
              <a:buFont typeface="Arial"/>
              <a:buNone/>
              <a:defRPr sz="1100" b="0" i="0" u="none" strike="noStrike" cap="none">
                <a:solidFill>
                  <a:srgbClr val="17252F"/>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a:spLocks noGrp="1"/>
          </p:cNvSpPr>
          <p:nvPr>
            <p:ph type="pic" idx="3"/>
          </p:nvPr>
        </p:nvSpPr>
        <p:spPr>
          <a:xfrm>
            <a:off x="2760662" y="1657350"/>
            <a:ext cx="2133600" cy="1371600"/>
          </a:xfrm>
          <a:prstGeom prst="rect">
            <a:avLst/>
          </a:prstGeom>
          <a:noFill/>
          <a:ln>
            <a:noFill/>
          </a:ln>
        </p:spPr>
        <p:txBody>
          <a:bodyPr spcFirstLastPara="1" wrap="square" lIns="91425" tIns="91425" rIns="91425" bIns="91425" anchor="t" anchorCtr="0"/>
          <a:lstStyle>
            <a:lvl1pPr marL="0" marR="0" lvl="0" indent="0" algn="l" rtl="0">
              <a:spcBef>
                <a:spcPts val="220"/>
              </a:spcBef>
              <a:spcAft>
                <a:spcPts val="0"/>
              </a:spcAft>
              <a:buClr>
                <a:srgbClr val="17252F"/>
              </a:buClr>
              <a:buSzPts val="1100"/>
              <a:buFont typeface="Arial"/>
              <a:buNone/>
              <a:defRPr sz="1100" b="0" i="0" u="none" strike="noStrike" cap="none">
                <a:solidFill>
                  <a:srgbClr val="17252F"/>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Shape 153"/>
          <p:cNvSpPr>
            <a:spLocks noGrp="1"/>
          </p:cNvSpPr>
          <p:nvPr>
            <p:ph type="pic" idx="4"/>
          </p:nvPr>
        </p:nvSpPr>
        <p:spPr>
          <a:xfrm>
            <a:off x="533400" y="3105150"/>
            <a:ext cx="2133600" cy="1371600"/>
          </a:xfrm>
          <a:prstGeom prst="rect">
            <a:avLst/>
          </a:prstGeom>
          <a:noFill/>
          <a:ln>
            <a:noFill/>
          </a:ln>
        </p:spPr>
        <p:txBody>
          <a:bodyPr spcFirstLastPara="1" wrap="square" lIns="91425" tIns="91425" rIns="91425" bIns="91425" anchor="t" anchorCtr="0"/>
          <a:lstStyle>
            <a:lvl1pPr marL="0" marR="0" lvl="0" indent="0" algn="l" rtl="0">
              <a:spcBef>
                <a:spcPts val="220"/>
              </a:spcBef>
              <a:spcAft>
                <a:spcPts val="0"/>
              </a:spcAft>
              <a:buClr>
                <a:srgbClr val="17252F"/>
              </a:buClr>
              <a:buSzPts val="1100"/>
              <a:buFont typeface="Arial"/>
              <a:buNone/>
              <a:defRPr sz="1100" b="0" i="0" u="none" strike="noStrike" cap="none">
                <a:solidFill>
                  <a:srgbClr val="17252F"/>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a:spLocks noGrp="1"/>
          </p:cNvSpPr>
          <p:nvPr>
            <p:ph type="pic" idx="5"/>
          </p:nvPr>
        </p:nvSpPr>
        <p:spPr>
          <a:xfrm>
            <a:off x="2760662" y="3105150"/>
            <a:ext cx="2133600" cy="1371600"/>
          </a:xfrm>
          <a:prstGeom prst="rect">
            <a:avLst/>
          </a:prstGeom>
          <a:noFill/>
          <a:ln>
            <a:noFill/>
          </a:ln>
        </p:spPr>
        <p:txBody>
          <a:bodyPr spcFirstLastPara="1" wrap="square" lIns="91425" tIns="91425" rIns="91425" bIns="91425" anchor="t" anchorCtr="0"/>
          <a:lstStyle>
            <a:lvl1pPr marL="0" marR="0" lvl="0" indent="0" algn="l" rtl="0">
              <a:spcBef>
                <a:spcPts val="220"/>
              </a:spcBef>
              <a:spcAft>
                <a:spcPts val="0"/>
              </a:spcAft>
              <a:buClr>
                <a:srgbClr val="17252F"/>
              </a:buClr>
              <a:buSzPts val="1100"/>
              <a:buFont typeface="Arial"/>
              <a:buNone/>
              <a:defRPr sz="1100" b="0" i="0" u="none" strike="noStrike" cap="none">
                <a:solidFill>
                  <a:srgbClr val="17252F"/>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6" name="Shape 156"/>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9" name="Shape 159"/>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0" name="Shape 160" descr="MacBook-Pro-mockup.png"/>
          <p:cNvPicPr preferRelativeResize="0"/>
          <p:nvPr/>
        </p:nvPicPr>
        <p:blipFill rotWithShape="1">
          <a:blip r:embed="rId2">
            <a:alphaModFix/>
          </a:blip>
          <a:srcRect/>
          <a:stretch/>
        </p:blipFill>
        <p:spPr>
          <a:xfrm>
            <a:off x="3618240" y="1721425"/>
            <a:ext cx="4817160" cy="2245888"/>
          </a:xfrm>
          <a:prstGeom prst="rect">
            <a:avLst/>
          </a:prstGeom>
          <a:noFill/>
          <a:ln>
            <a:noFill/>
          </a:ln>
        </p:spPr>
      </p:pic>
      <p:sp>
        <p:nvSpPr>
          <p:cNvPr id="161" name="Shape 161"/>
          <p:cNvSpPr>
            <a:spLocks noGrp="1"/>
          </p:cNvSpPr>
          <p:nvPr>
            <p:ph type="pic" idx="2"/>
          </p:nvPr>
        </p:nvSpPr>
        <p:spPr>
          <a:xfrm>
            <a:off x="4267200" y="1885950"/>
            <a:ext cx="3528000" cy="1674000"/>
          </a:xfrm>
          <a:prstGeom prst="rect">
            <a:avLst/>
          </a:prstGeom>
          <a:noFill/>
          <a:ln>
            <a:noFill/>
          </a:ln>
        </p:spPr>
        <p:txBody>
          <a:bodyPr spcFirstLastPara="1" wrap="square" lIns="91425" tIns="91425" rIns="91425" bIns="91425" anchor="t" anchorCtr="0"/>
          <a:lstStyle>
            <a:lvl1pPr marL="342900" marR="0" lvl="0" indent="-342900" algn="l" rtl="0">
              <a:spcBef>
                <a:spcPts val="210"/>
              </a:spcBef>
              <a:spcAft>
                <a:spcPts val="0"/>
              </a:spcAft>
              <a:buClr>
                <a:schemeClr val="lt1"/>
              </a:buClr>
              <a:buSzPts val="1050"/>
              <a:buFont typeface="Arial"/>
              <a:buChar char="•"/>
              <a:defRPr sz="1050" b="0" i="0" u="none" strike="noStrike" cap="none">
                <a:solidFill>
                  <a:schemeClr val="lt1"/>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Shape 19"/>
          <p:cNvSpPr>
            <a:spLocks noGrp="1"/>
          </p:cNvSpPr>
          <p:nvPr>
            <p:ph type="pic" idx="2"/>
          </p:nvPr>
        </p:nvSpPr>
        <p:spPr>
          <a:xfrm>
            <a:off x="0" y="1504953"/>
            <a:ext cx="3429000" cy="3082925"/>
          </a:xfrm>
          <a:prstGeom prst="rect">
            <a:avLst/>
          </a:prstGeom>
          <a:noFill/>
          <a:ln>
            <a:noFill/>
          </a:ln>
        </p:spPr>
        <p:txBody>
          <a:bodyPr spcFirstLastPara="1" wrap="square" lIns="91425" tIns="91425" rIns="91425" bIns="91425" anchor="t" anchorCtr="0"/>
          <a:lstStyle>
            <a:lvl1pPr marL="0" marR="0" lvl="0" indent="0" algn="l" rtl="0">
              <a:spcBef>
                <a:spcPts val="200"/>
              </a:spcBef>
              <a:spcAft>
                <a:spcPts val="0"/>
              </a:spcAft>
              <a:buClr>
                <a:srgbClr val="17375E"/>
              </a:buClr>
              <a:buSzPts val="1000"/>
              <a:buFont typeface="Arial"/>
              <a:buNone/>
              <a:defRPr sz="1000" b="0" i="0" u="none" strike="noStrike" cap="none">
                <a:solidFill>
                  <a:srgbClr val="17375E"/>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1"/>
          </p:nvPr>
        </p:nvSpPr>
        <p:spPr>
          <a:xfrm>
            <a:off x="3733800" y="2046286"/>
            <a:ext cx="2127250" cy="830262"/>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4pPr>
            <a:lvl5pPr marL="2286000" marR="0" lvl="4"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3"/>
          </p:nvPr>
        </p:nvSpPr>
        <p:spPr>
          <a:xfrm>
            <a:off x="6407150" y="2038348"/>
            <a:ext cx="2127250" cy="830262"/>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4pPr>
            <a:lvl5pPr marL="2286000" marR="0" lvl="4"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4"/>
          </p:nvPr>
        </p:nvSpPr>
        <p:spPr>
          <a:xfrm>
            <a:off x="3736975" y="3633926"/>
            <a:ext cx="2127250" cy="830262"/>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4pPr>
            <a:lvl5pPr marL="2286000" marR="0" lvl="4"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5"/>
          </p:nvPr>
        </p:nvSpPr>
        <p:spPr>
          <a:xfrm>
            <a:off x="6410325" y="3625988"/>
            <a:ext cx="2127250" cy="830262"/>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4pPr>
            <a:lvl5pPr marL="2286000" marR="0" lvl="4"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6"/>
          </p:nvPr>
        </p:nvSpPr>
        <p:spPr>
          <a:xfrm>
            <a:off x="4114800" y="1673225"/>
            <a:ext cx="1600200" cy="308115"/>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7"/>
          </p:nvPr>
        </p:nvSpPr>
        <p:spPr>
          <a:xfrm>
            <a:off x="6781800" y="1673225"/>
            <a:ext cx="1600200" cy="308115"/>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8"/>
          </p:nvPr>
        </p:nvSpPr>
        <p:spPr>
          <a:xfrm>
            <a:off x="4114800" y="3257552"/>
            <a:ext cx="1600200" cy="308115"/>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9"/>
          </p:nvPr>
        </p:nvSpPr>
        <p:spPr>
          <a:xfrm>
            <a:off x="6781800" y="3257552"/>
            <a:ext cx="1600200" cy="308115"/>
          </a:xfrm>
          <a:prstGeom prst="rect">
            <a:avLst/>
          </a:prstGeom>
          <a:noFill/>
          <a:ln>
            <a:noFill/>
          </a:ln>
        </p:spPr>
        <p:txBody>
          <a:bodyPr spcFirstLastPara="1" wrap="square" lIns="91425" tIns="91425" rIns="91425" bIns="91425" anchor="t" anchorCtr="0"/>
          <a:lstStyle>
            <a:lvl1pPr marL="457200" marR="0" lvl="0"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3"/>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62"/>
        <p:cNvGrpSpPr/>
        <p:nvPr/>
      </p:nvGrpSpPr>
      <p:grpSpPr>
        <a:xfrm>
          <a:off x="0" y="0"/>
          <a:ext cx="0" cy="0"/>
          <a:chOff x="0" y="0"/>
          <a:chExt cx="0" cy="0"/>
        </a:xfrm>
      </p:grpSpPr>
      <p:sp>
        <p:nvSpPr>
          <p:cNvPr id="163" name="Shape 163"/>
          <p:cNvSpPr/>
          <p:nvPr/>
        </p:nvSpPr>
        <p:spPr>
          <a:xfrm>
            <a:off x="-8906" y="0"/>
            <a:ext cx="9152906" cy="3105150"/>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34F57"/>
              </a:solidFill>
              <a:latin typeface="Arial"/>
              <a:ea typeface="Arial"/>
              <a:cs typeface="Arial"/>
              <a:sym typeface="Arial"/>
            </a:endParaRPr>
          </a:p>
        </p:txBody>
      </p:sp>
      <p:sp>
        <p:nvSpPr>
          <p:cNvPr id="164" name="Shape 164"/>
          <p:cNvSpPr>
            <a:spLocks noGrp="1"/>
          </p:cNvSpPr>
          <p:nvPr>
            <p:ph type="pic" idx="2"/>
          </p:nvPr>
        </p:nvSpPr>
        <p:spPr>
          <a:xfrm>
            <a:off x="4014001" y="1143000"/>
            <a:ext cx="1115998" cy="836998"/>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0" marR="0" lvl="0" indent="0" algn="ctr" rtl="0">
              <a:spcBef>
                <a:spcPts val="22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title"/>
          </p:nvPr>
        </p:nvSpPr>
        <p:spPr>
          <a:xfrm>
            <a:off x="609600" y="2240573"/>
            <a:ext cx="82296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lt1"/>
              </a:buClr>
              <a:buSzPts val="2400"/>
              <a:buFont typeface="Lato"/>
              <a:buNone/>
              <a:defRPr sz="2400" b="0" i="0" u="none" strike="noStrike" cap="none">
                <a:solidFill>
                  <a:schemeClr val="lt1"/>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5"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chemeClr val="lt1"/>
        </a:solidFill>
        <a:effectLst/>
      </p:bgPr>
    </p:bg>
    <p:spTree>
      <p:nvGrpSpPr>
        <p:cNvPr id="1" name="Shape 166"/>
        <p:cNvGrpSpPr/>
        <p:nvPr/>
      </p:nvGrpSpPr>
      <p:grpSpPr>
        <a:xfrm>
          <a:off x="0" y="0"/>
          <a:ext cx="0" cy="0"/>
          <a:chOff x="0" y="0"/>
          <a:chExt cx="0" cy="0"/>
        </a:xfrm>
      </p:grpSpPr>
      <p:sp>
        <p:nvSpPr>
          <p:cNvPr id="167" name="Shape 167"/>
          <p:cNvSpPr/>
          <p:nvPr/>
        </p:nvSpPr>
        <p:spPr>
          <a:xfrm>
            <a:off x="0" y="0"/>
            <a:ext cx="4572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34F57"/>
              </a:solidFill>
              <a:latin typeface="Arial"/>
              <a:ea typeface="Arial"/>
              <a:cs typeface="Arial"/>
              <a:sym typeface="Arial"/>
            </a:endParaRPr>
          </a:p>
        </p:txBody>
      </p:sp>
      <p:sp>
        <p:nvSpPr>
          <p:cNvPr id="168" name="Shape 168"/>
          <p:cNvSpPr/>
          <p:nvPr/>
        </p:nvSpPr>
        <p:spPr>
          <a:xfrm>
            <a:off x="4572000" y="0"/>
            <a:ext cx="4572000" cy="5143500"/>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34F57"/>
              </a:solidFill>
              <a:latin typeface="Arial"/>
              <a:ea typeface="Arial"/>
              <a:cs typeface="Arial"/>
              <a:sym typeface="Arial"/>
            </a:endParaRPr>
          </a:p>
        </p:txBody>
      </p:sp>
      <p:sp>
        <p:nvSpPr>
          <p:cNvPr id="169" name="Shape 169"/>
          <p:cNvSpPr>
            <a:spLocks noGrp="1"/>
          </p:cNvSpPr>
          <p:nvPr>
            <p:ph type="pic" idx="2"/>
          </p:nvPr>
        </p:nvSpPr>
        <p:spPr>
          <a:xfrm>
            <a:off x="1600205" y="1280705"/>
            <a:ext cx="1187997" cy="890997"/>
          </a:xfrm>
          <a:prstGeom prst="ellipse">
            <a:avLst/>
          </a:prstGeom>
          <a:noFill/>
          <a:ln w="9525" cap="flat" cmpd="sng">
            <a:solidFill>
              <a:srgbClr val="F2F2F2"/>
            </a:solidFill>
            <a:prstDash val="solid"/>
            <a:round/>
            <a:headEnd type="none" w="sm" len="sm"/>
            <a:tailEnd type="none" w="sm" len="sm"/>
          </a:ln>
        </p:spPr>
        <p:txBody>
          <a:bodyPr spcFirstLastPara="1" wrap="square" lIns="91425" tIns="91425" rIns="91425" bIns="91425" anchor="t" anchorCtr="0"/>
          <a:lstStyle>
            <a:lvl1pPr marL="0" marR="0" lvl="0" indent="0" algn="ctr" rtl="0">
              <a:spcBef>
                <a:spcPts val="22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Shape 170"/>
          <p:cNvSpPr>
            <a:spLocks noGrp="1"/>
          </p:cNvSpPr>
          <p:nvPr>
            <p:ph type="pic" idx="3"/>
          </p:nvPr>
        </p:nvSpPr>
        <p:spPr>
          <a:xfrm>
            <a:off x="6172205" y="1280705"/>
            <a:ext cx="1187997" cy="890997"/>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0" marR="0" lvl="0" indent="0" algn="ctr" rtl="0">
              <a:spcBef>
                <a:spcPts val="22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3" name="Shape 173"/>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4" name="Shape 174" descr="MacBook-Pro-mockup.png"/>
          <p:cNvPicPr preferRelativeResize="0"/>
          <p:nvPr/>
        </p:nvPicPr>
        <p:blipFill rotWithShape="1">
          <a:blip r:embed="rId2">
            <a:alphaModFix/>
          </a:blip>
          <a:srcRect/>
          <a:stretch/>
        </p:blipFill>
        <p:spPr>
          <a:xfrm>
            <a:off x="609600" y="1885950"/>
            <a:ext cx="4817160" cy="2245888"/>
          </a:xfrm>
          <a:prstGeom prst="rect">
            <a:avLst/>
          </a:prstGeom>
          <a:noFill/>
          <a:ln>
            <a:noFill/>
          </a:ln>
        </p:spPr>
      </p:pic>
      <p:sp>
        <p:nvSpPr>
          <p:cNvPr id="175" name="Shape 175"/>
          <p:cNvSpPr>
            <a:spLocks noGrp="1"/>
          </p:cNvSpPr>
          <p:nvPr>
            <p:ph type="pic" idx="2"/>
          </p:nvPr>
        </p:nvSpPr>
        <p:spPr>
          <a:xfrm>
            <a:off x="1258560" y="2050475"/>
            <a:ext cx="3528000" cy="1674000"/>
          </a:xfrm>
          <a:prstGeom prst="rect">
            <a:avLst/>
          </a:prstGeom>
          <a:noFill/>
          <a:ln>
            <a:noFill/>
          </a:ln>
        </p:spPr>
        <p:txBody>
          <a:bodyPr spcFirstLastPara="1" wrap="square" lIns="91425" tIns="91425" rIns="91425" bIns="91425" anchor="t" anchorCtr="0"/>
          <a:lstStyle>
            <a:lvl1pPr marL="342900" marR="0" lvl="0" indent="-342900" algn="l" rtl="0">
              <a:spcBef>
                <a:spcPts val="210"/>
              </a:spcBef>
              <a:spcAft>
                <a:spcPts val="0"/>
              </a:spcAft>
              <a:buClr>
                <a:schemeClr val="lt1"/>
              </a:buClr>
              <a:buSzPts val="1050"/>
              <a:buFont typeface="Arial"/>
              <a:buChar char="•"/>
              <a:defRPr sz="1050" b="0" i="0" u="none" strike="noStrike" cap="none">
                <a:solidFill>
                  <a:schemeClr val="lt1"/>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76"/>
        <p:cNvGrpSpPr/>
        <p:nvPr/>
      </p:nvGrpSpPr>
      <p:grpSpPr>
        <a:xfrm>
          <a:off x="0" y="0"/>
          <a:ext cx="0" cy="0"/>
          <a:chOff x="0" y="0"/>
          <a:chExt cx="0" cy="0"/>
        </a:xfrm>
      </p:grpSpPr>
      <p:sp>
        <p:nvSpPr>
          <p:cNvPr id="177" name="Shape 177"/>
          <p:cNvSpPr>
            <a:spLocks noGrp="1"/>
          </p:cNvSpPr>
          <p:nvPr>
            <p:ph type="pic" idx="2"/>
          </p:nvPr>
        </p:nvSpPr>
        <p:spPr>
          <a:xfrm>
            <a:off x="0" y="0"/>
            <a:ext cx="9144000" cy="5162550"/>
          </a:xfrm>
          <a:prstGeom prst="rect">
            <a:avLst/>
          </a:prstGeom>
          <a:noFill/>
          <a:ln>
            <a:noFill/>
          </a:ln>
        </p:spPr>
        <p:txBody>
          <a:bodyPr spcFirstLastPara="1" wrap="square" lIns="91425" tIns="91425" rIns="91425" bIns="91425" anchor="t" anchorCtr="0"/>
          <a:lstStyle>
            <a:lvl1pPr marL="342900" marR="0" lvl="0" indent="-3429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178"/>
        <p:cNvGrpSpPr/>
        <p:nvPr/>
      </p:nvGrpSpPr>
      <p:grpSpPr>
        <a:xfrm>
          <a:off x="0" y="0"/>
          <a:ext cx="0" cy="0"/>
          <a:chOff x="0" y="0"/>
          <a:chExt cx="0" cy="0"/>
        </a:xfrm>
      </p:grpSpPr>
      <p:sp>
        <p:nvSpPr>
          <p:cNvPr id="179" name="Shape 179"/>
          <p:cNvSpPr/>
          <p:nvPr/>
        </p:nvSpPr>
        <p:spPr>
          <a:xfrm flipH="1">
            <a:off x="639176" y="4408565"/>
            <a:ext cx="2286001" cy="220587"/>
          </a:xfrm>
          <a:prstGeom prst="ellipse">
            <a:avLst/>
          </a:prstGeom>
          <a:gradFill>
            <a:gsLst>
              <a:gs pos="0">
                <a:srgbClr val="A0CFD2"/>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FFFFF"/>
              </a:solidFill>
              <a:latin typeface="Arial"/>
              <a:ea typeface="Arial"/>
              <a:cs typeface="Arial"/>
              <a:sym typeface="Arial"/>
            </a:endParaRPr>
          </a:p>
        </p:txBody>
      </p:sp>
      <p:sp>
        <p:nvSpPr>
          <p:cNvPr id="180" name="Shape 180"/>
          <p:cNvSpPr/>
          <p:nvPr/>
        </p:nvSpPr>
        <p:spPr>
          <a:xfrm flipH="1">
            <a:off x="3077576" y="4398338"/>
            <a:ext cx="2362199" cy="220587"/>
          </a:xfrm>
          <a:prstGeom prst="ellipse">
            <a:avLst/>
          </a:prstGeom>
          <a:gradFill>
            <a:gsLst>
              <a:gs pos="0">
                <a:srgbClr val="A0CFD2"/>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FFFFF"/>
              </a:solidFill>
              <a:latin typeface="Arial"/>
              <a:ea typeface="Arial"/>
              <a:cs typeface="Arial"/>
              <a:sym typeface="Arial"/>
            </a:endParaRPr>
          </a:p>
        </p:txBody>
      </p:sp>
      <p:sp>
        <p:nvSpPr>
          <p:cNvPr id="181" name="Shape 181"/>
          <p:cNvSpPr/>
          <p:nvPr/>
        </p:nvSpPr>
        <p:spPr>
          <a:xfrm flipH="1">
            <a:off x="5668371" y="4398338"/>
            <a:ext cx="2286000" cy="220587"/>
          </a:xfrm>
          <a:prstGeom prst="ellipse">
            <a:avLst/>
          </a:prstGeom>
          <a:gradFill>
            <a:gsLst>
              <a:gs pos="0">
                <a:srgbClr val="A0CFD2"/>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rgbClr val="FFFFFF"/>
              </a:solidFill>
              <a:latin typeface="Arial"/>
              <a:ea typeface="Arial"/>
              <a:cs typeface="Arial"/>
              <a:sym typeface="Arial"/>
            </a:endParaRPr>
          </a:p>
        </p:txBody>
      </p:sp>
      <p:sp>
        <p:nvSpPr>
          <p:cNvPr id="182" name="Shape 182"/>
          <p:cNvSpPr/>
          <p:nvPr/>
        </p:nvSpPr>
        <p:spPr>
          <a:xfrm rot="-5400000" flipH="1">
            <a:off x="1136447" y="2735686"/>
            <a:ext cx="1261308" cy="2314996"/>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83" name="Shape 183"/>
          <p:cNvSpPr/>
          <p:nvPr/>
        </p:nvSpPr>
        <p:spPr>
          <a:xfrm rot="-5400000" flipH="1">
            <a:off x="3651051" y="2730708"/>
            <a:ext cx="1261307" cy="2314996"/>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84" name="Shape 184"/>
          <p:cNvSpPr/>
          <p:nvPr/>
        </p:nvSpPr>
        <p:spPr>
          <a:xfrm rot="-5400000" flipH="1">
            <a:off x="6148862" y="2730709"/>
            <a:ext cx="1261308" cy="2314994"/>
          </a:xfrm>
          <a:prstGeom prst="rect">
            <a:avLst/>
          </a:prstGeom>
          <a:solidFill>
            <a:srgbClr val="343E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185" name="Shape 185"/>
          <p:cNvSpPr txBox="1">
            <a:spLocks noGrp="1"/>
          </p:cNvSpPr>
          <p:nvPr>
            <p:ph type="body" idx="1"/>
          </p:nvPr>
        </p:nvSpPr>
        <p:spPr>
          <a:xfrm>
            <a:off x="715372" y="3707770"/>
            <a:ext cx="2110248" cy="731053"/>
          </a:xfrm>
          <a:prstGeom prst="rect">
            <a:avLst/>
          </a:prstGeom>
          <a:noFill/>
          <a:ln>
            <a:noFill/>
          </a:ln>
        </p:spPr>
        <p:txBody>
          <a:bodyPr spcFirstLastPara="1" wrap="square" lIns="91425" tIns="91425" rIns="91425" bIns="91425" anchor="t" anchorCtr="0"/>
          <a:lstStyle>
            <a:lvl1pPr marL="457200" marR="0" lvl="0" indent="-228600" algn="ctr" rtl="0">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1pPr>
            <a:lvl2pPr marL="914400" marR="0" lvl="1"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2pPr>
            <a:lvl3pPr marL="1371600" marR="0" lvl="2"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3pPr>
            <a:lvl4pPr marL="1828800" marR="0" lvl="3"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4pPr>
            <a:lvl5pPr marL="2286000" marR="0" lvl="4"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2"/>
          </p:nvPr>
        </p:nvSpPr>
        <p:spPr>
          <a:xfrm>
            <a:off x="3229972" y="3707770"/>
            <a:ext cx="2110248" cy="731053"/>
          </a:xfrm>
          <a:prstGeom prst="rect">
            <a:avLst/>
          </a:prstGeom>
          <a:noFill/>
          <a:ln>
            <a:noFill/>
          </a:ln>
        </p:spPr>
        <p:txBody>
          <a:bodyPr spcFirstLastPara="1" wrap="square" lIns="91425" tIns="91425" rIns="91425" bIns="91425" anchor="t" anchorCtr="0"/>
          <a:lstStyle>
            <a:lvl1pPr marL="457200" marR="0" lvl="0" indent="-228600" algn="ctr" rtl="0">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1pPr>
            <a:lvl2pPr marL="914400" marR="0" lvl="1"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2pPr>
            <a:lvl3pPr marL="1371600" marR="0" lvl="2"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3pPr>
            <a:lvl4pPr marL="1828800" marR="0" lvl="3"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4pPr>
            <a:lvl5pPr marL="2286000" marR="0" lvl="4"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body" idx="3"/>
          </p:nvPr>
        </p:nvSpPr>
        <p:spPr>
          <a:xfrm>
            <a:off x="5727787" y="3707770"/>
            <a:ext cx="2110248" cy="731053"/>
          </a:xfrm>
          <a:prstGeom prst="rect">
            <a:avLst/>
          </a:prstGeom>
          <a:noFill/>
          <a:ln>
            <a:noFill/>
          </a:ln>
        </p:spPr>
        <p:txBody>
          <a:bodyPr spcFirstLastPara="1" wrap="square" lIns="91425" tIns="91425" rIns="91425" bIns="91425" anchor="t" anchorCtr="0"/>
          <a:lstStyle>
            <a:lvl1pPr marL="457200" marR="0" lvl="0" indent="-228600" algn="ctr" rtl="0">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1pPr>
            <a:lvl2pPr marL="914400" marR="0" lvl="1"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2pPr>
            <a:lvl3pPr marL="1371600" marR="0" lvl="2"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3pPr>
            <a:lvl4pPr marL="1828800" marR="0" lvl="3"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4pPr>
            <a:lvl5pPr marL="2286000" marR="0" lvl="4" indent="-228600" algn="l" rtl="0">
              <a:spcBef>
                <a:spcPts val="280"/>
              </a:spcBef>
              <a:spcAft>
                <a:spcPts val="0"/>
              </a:spcAft>
              <a:buClr>
                <a:srgbClr val="67B1B5"/>
              </a:buClr>
              <a:buSzPts val="1400"/>
              <a:buFont typeface="Arial"/>
              <a:buNone/>
              <a:defRPr sz="1400" b="0" i="0" u="none" strike="noStrike" cap="none">
                <a:solidFill>
                  <a:srgbClr val="67B1B5"/>
                </a:solidFill>
                <a:latin typeface="PT Sans"/>
                <a:ea typeface="PT Sans"/>
                <a:cs typeface="PT Sans"/>
                <a:sym typeface="PT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4"/>
          </p:nvPr>
        </p:nvSpPr>
        <p:spPr>
          <a:xfrm>
            <a:off x="685808" y="3389324"/>
            <a:ext cx="2138867" cy="258763"/>
          </a:xfrm>
          <a:prstGeom prst="rect">
            <a:avLst/>
          </a:prstGeom>
          <a:noFill/>
          <a:ln>
            <a:noFill/>
          </a:ln>
        </p:spPr>
        <p:txBody>
          <a:bodyPr spcFirstLastPara="1" wrap="square" lIns="91425" tIns="91425" rIns="91425" bIns="91425" anchor="t" anchorCtr="0"/>
          <a:lstStyle>
            <a:lvl1pPr marL="457200" marR="0" lvl="0" indent="-228600" algn="ctr" rtl="0">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1" i="0" u="none" strike="noStrike" cap="none">
                <a:solidFill>
                  <a:srgbClr val="A5A5A5"/>
                </a:solidFill>
                <a:latin typeface="Open Sans"/>
                <a:ea typeface="Open Sans"/>
                <a:cs typeface="Open Sans"/>
                <a:sym typeface="Open Sans"/>
              </a:defRPr>
            </a:lvl2pPr>
            <a:lvl3pPr marL="1371600" marR="0" lvl="2" indent="-304800" algn="l" rtl="0">
              <a:spcBef>
                <a:spcPts val="240"/>
              </a:spcBef>
              <a:spcAft>
                <a:spcPts val="0"/>
              </a:spcAft>
              <a:buClr>
                <a:srgbClr val="A5A5A5"/>
              </a:buClr>
              <a:buSzPts val="1200"/>
              <a:buFont typeface="Arial"/>
              <a:buChar char="•"/>
              <a:defRPr sz="1200" b="1" i="0" u="none" strike="noStrike" cap="none">
                <a:solidFill>
                  <a:srgbClr val="A5A5A5"/>
                </a:solidFill>
                <a:latin typeface="Open Sans"/>
                <a:ea typeface="Open Sans"/>
                <a:cs typeface="Open Sans"/>
                <a:sym typeface="Open Sans"/>
              </a:defRPr>
            </a:lvl3pPr>
            <a:lvl4pPr marL="1828800" marR="0" lvl="3" indent="-298450" algn="l" rtl="0">
              <a:spcBef>
                <a:spcPts val="220"/>
              </a:spcBef>
              <a:spcAft>
                <a:spcPts val="0"/>
              </a:spcAft>
              <a:buClr>
                <a:srgbClr val="A5A5A5"/>
              </a:buClr>
              <a:buSzPts val="1100"/>
              <a:buFont typeface="Arial"/>
              <a:buChar char="–"/>
              <a:defRPr sz="1100" b="1" i="0" u="none" strike="noStrike" cap="none">
                <a:solidFill>
                  <a:srgbClr val="A5A5A5"/>
                </a:solidFill>
                <a:latin typeface="Open Sans"/>
                <a:ea typeface="Open Sans"/>
                <a:cs typeface="Open Sans"/>
                <a:sym typeface="Open Sans"/>
              </a:defRPr>
            </a:lvl4pPr>
            <a:lvl5pPr marL="2286000" marR="0" lvl="4" indent="-298450" algn="l" rtl="0">
              <a:spcBef>
                <a:spcPts val="220"/>
              </a:spcBef>
              <a:spcAft>
                <a:spcPts val="0"/>
              </a:spcAft>
              <a:buClr>
                <a:srgbClr val="A5A5A5"/>
              </a:buClr>
              <a:buSzPts val="1100"/>
              <a:buFont typeface="Arial"/>
              <a:buChar char="»"/>
              <a:defRPr sz="1100" b="1" i="0" u="none" strike="noStrike" cap="none">
                <a:solidFill>
                  <a:srgbClr val="A5A5A5"/>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5"/>
          </p:nvPr>
        </p:nvSpPr>
        <p:spPr>
          <a:xfrm>
            <a:off x="3215193" y="3371852"/>
            <a:ext cx="2138867" cy="258763"/>
          </a:xfrm>
          <a:prstGeom prst="rect">
            <a:avLst/>
          </a:prstGeom>
          <a:noFill/>
          <a:ln>
            <a:noFill/>
          </a:ln>
        </p:spPr>
        <p:txBody>
          <a:bodyPr spcFirstLastPara="1" wrap="square" lIns="91425" tIns="91425" rIns="91425" bIns="91425" anchor="t" anchorCtr="0"/>
          <a:lstStyle>
            <a:lvl1pPr marL="457200" marR="0" lvl="0" indent="-228600" algn="ctr" rtl="0">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1" i="0" u="none" strike="noStrike" cap="none">
                <a:solidFill>
                  <a:srgbClr val="A5A5A5"/>
                </a:solidFill>
                <a:latin typeface="Open Sans"/>
                <a:ea typeface="Open Sans"/>
                <a:cs typeface="Open Sans"/>
                <a:sym typeface="Open Sans"/>
              </a:defRPr>
            </a:lvl2pPr>
            <a:lvl3pPr marL="1371600" marR="0" lvl="2" indent="-304800" algn="l" rtl="0">
              <a:spcBef>
                <a:spcPts val="240"/>
              </a:spcBef>
              <a:spcAft>
                <a:spcPts val="0"/>
              </a:spcAft>
              <a:buClr>
                <a:srgbClr val="A5A5A5"/>
              </a:buClr>
              <a:buSzPts val="1200"/>
              <a:buFont typeface="Arial"/>
              <a:buChar char="•"/>
              <a:defRPr sz="1200" b="1" i="0" u="none" strike="noStrike" cap="none">
                <a:solidFill>
                  <a:srgbClr val="A5A5A5"/>
                </a:solidFill>
                <a:latin typeface="Open Sans"/>
                <a:ea typeface="Open Sans"/>
                <a:cs typeface="Open Sans"/>
                <a:sym typeface="Open Sans"/>
              </a:defRPr>
            </a:lvl3pPr>
            <a:lvl4pPr marL="1828800" marR="0" lvl="3" indent="-298450" algn="l" rtl="0">
              <a:spcBef>
                <a:spcPts val="220"/>
              </a:spcBef>
              <a:spcAft>
                <a:spcPts val="0"/>
              </a:spcAft>
              <a:buClr>
                <a:srgbClr val="A5A5A5"/>
              </a:buClr>
              <a:buSzPts val="1100"/>
              <a:buFont typeface="Arial"/>
              <a:buChar char="–"/>
              <a:defRPr sz="1100" b="1" i="0" u="none" strike="noStrike" cap="none">
                <a:solidFill>
                  <a:srgbClr val="A5A5A5"/>
                </a:solidFill>
                <a:latin typeface="Open Sans"/>
                <a:ea typeface="Open Sans"/>
                <a:cs typeface="Open Sans"/>
                <a:sym typeface="Open Sans"/>
              </a:defRPr>
            </a:lvl4pPr>
            <a:lvl5pPr marL="2286000" marR="0" lvl="4" indent="-298450" algn="l" rtl="0">
              <a:spcBef>
                <a:spcPts val="220"/>
              </a:spcBef>
              <a:spcAft>
                <a:spcPts val="0"/>
              </a:spcAft>
              <a:buClr>
                <a:srgbClr val="A5A5A5"/>
              </a:buClr>
              <a:buSzPts val="1100"/>
              <a:buFont typeface="Arial"/>
              <a:buChar char="»"/>
              <a:defRPr sz="1100" b="1" i="0" u="none" strike="noStrike" cap="none">
                <a:solidFill>
                  <a:srgbClr val="A5A5A5"/>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body" idx="6"/>
          </p:nvPr>
        </p:nvSpPr>
        <p:spPr>
          <a:xfrm>
            <a:off x="5727796" y="3371852"/>
            <a:ext cx="2138867" cy="258763"/>
          </a:xfrm>
          <a:prstGeom prst="rect">
            <a:avLst/>
          </a:prstGeom>
          <a:noFill/>
          <a:ln>
            <a:noFill/>
          </a:ln>
        </p:spPr>
        <p:txBody>
          <a:bodyPr spcFirstLastPara="1" wrap="square" lIns="91425" tIns="91425" rIns="91425" bIns="91425" anchor="t" anchorCtr="0"/>
          <a:lstStyle>
            <a:lvl1pPr marL="457200" marR="0" lvl="0" indent="-228600" algn="ctr" rtl="0">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1" i="0" u="none" strike="noStrike" cap="none">
                <a:solidFill>
                  <a:srgbClr val="A5A5A5"/>
                </a:solidFill>
                <a:latin typeface="Open Sans"/>
                <a:ea typeface="Open Sans"/>
                <a:cs typeface="Open Sans"/>
                <a:sym typeface="Open Sans"/>
              </a:defRPr>
            </a:lvl2pPr>
            <a:lvl3pPr marL="1371600" marR="0" lvl="2" indent="-304800" algn="l" rtl="0">
              <a:spcBef>
                <a:spcPts val="240"/>
              </a:spcBef>
              <a:spcAft>
                <a:spcPts val="0"/>
              </a:spcAft>
              <a:buClr>
                <a:srgbClr val="A5A5A5"/>
              </a:buClr>
              <a:buSzPts val="1200"/>
              <a:buFont typeface="Arial"/>
              <a:buChar char="•"/>
              <a:defRPr sz="1200" b="1" i="0" u="none" strike="noStrike" cap="none">
                <a:solidFill>
                  <a:srgbClr val="A5A5A5"/>
                </a:solidFill>
                <a:latin typeface="Open Sans"/>
                <a:ea typeface="Open Sans"/>
                <a:cs typeface="Open Sans"/>
                <a:sym typeface="Open Sans"/>
              </a:defRPr>
            </a:lvl3pPr>
            <a:lvl4pPr marL="1828800" marR="0" lvl="3" indent="-298450" algn="l" rtl="0">
              <a:spcBef>
                <a:spcPts val="220"/>
              </a:spcBef>
              <a:spcAft>
                <a:spcPts val="0"/>
              </a:spcAft>
              <a:buClr>
                <a:srgbClr val="A5A5A5"/>
              </a:buClr>
              <a:buSzPts val="1100"/>
              <a:buFont typeface="Arial"/>
              <a:buChar char="–"/>
              <a:defRPr sz="1100" b="1" i="0" u="none" strike="noStrike" cap="none">
                <a:solidFill>
                  <a:srgbClr val="A5A5A5"/>
                </a:solidFill>
                <a:latin typeface="Open Sans"/>
                <a:ea typeface="Open Sans"/>
                <a:cs typeface="Open Sans"/>
                <a:sym typeface="Open Sans"/>
              </a:defRPr>
            </a:lvl4pPr>
            <a:lvl5pPr marL="2286000" marR="0" lvl="4" indent="-298450" algn="l" rtl="0">
              <a:spcBef>
                <a:spcPts val="220"/>
              </a:spcBef>
              <a:spcAft>
                <a:spcPts val="0"/>
              </a:spcAft>
              <a:buClr>
                <a:srgbClr val="A5A5A5"/>
              </a:buClr>
              <a:buSzPts val="1100"/>
              <a:buFont typeface="Arial"/>
              <a:buChar char="»"/>
              <a:defRPr sz="1100" b="1" i="0" u="none" strike="noStrike" cap="none">
                <a:solidFill>
                  <a:srgbClr val="A5A5A5"/>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a:spLocks noGrp="1"/>
          </p:cNvSpPr>
          <p:nvPr>
            <p:ph type="pic" idx="7"/>
          </p:nvPr>
        </p:nvSpPr>
        <p:spPr>
          <a:xfrm>
            <a:off x="609606" y="1509930"/>
            <a:ext cx="2315571" cy="1752600"/>
          </a:xfrm>
          <a:prstGeom prst="rect">
            <a:avLst/>
          </a:prstGeom>
          <a:noFill/>
          <a:ln>
            <a:noFill/>
          </a:ln>
        </p:spPr>
        <p:txBody>
          <a:bodyPr spcFirstLastPara="1" wrap="square" lIns="91425" tIns="91425" rIns="91425" bIns="91425" anchor="t" anchorCtr="0"/>
          <a:lstStyle>
            <a:lvl1pPr marL="0" marR="0" lvl="0" indent="0" algn="l" rtl="0">
              <a:spcBef>
                <a:spcPts val="210"/>
              </a:spcBef>
              <a:spcAft>
                <a:spcPts val="0"/>
              </a:spcAft>
              <a:buClr>
                <a:srgbClr val="67B1B5"/>
              </a:buClr>
              <a:buSzPts val="1050"/>
              <a:buFont typeface="Arial"/>
              <a:buNone/>
              <a:defRPr sz="1050" b="0" i="0" u="none" strike="noStrike" cap="none">
                <a:solidFill>
                  <a:srgbClr val="67B1B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Shape 192"/>
          <p:cNvSpPr>
            <a:spLocks noGrp="1"/>
          </p:cNvSpPr>
          <p:nvPr>
            <p:ph type="pic" idx="8"/>
          </p:nvPr>
        </p:nvSpPr>
        <p:spPr>
          <a:xfrm>
            <a:off x="3124206" y="1504950"/>
            <a:ext cx="2315571" cy="1752600"/>
          </a:xfrm>
          <a:prstGeom prst="rect">
            <a:avLst/>
          </a:prstGeom>
          <a:noFill/>
          <a:ln>
            <a:noFill/>
          </a:ln>
        </p:spPr>
        <p:txBody>
          <a:bodyPr spcFirstLastPara="1" wrap="square" lIns="91425" tIns="91425" rIns="91425" bIns="91425" anchor="t" anchorCtr="0"/>
          <a:lstStyle>
            <a:lvl1pPr marL="0" marR="0" lvl="0" indent="0" algn="l" rtl="0">
              <a:spcBef>
                <a:spcPts val="210"/>
              </a:spcBef>
              <a:spcAft>
                <a:spcPts val="0"/>
              </a:spcAft>
              <a:buClr>
                <a:srgbClr val="67B1B5"/>
              </a:buClr>
              <a:buSzPts val="1050"/>
              <a:buFont typeface="Arial"/>
              <a:buNone/>
              <a:defRPr sz="1050" b="0" i="0" u="none" strike="noStrike" cap="none">
                <a:solidFill>
                  <a:srgbClr val="67B1B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Shape 193"/>
          <p:cNvSpPr>
            <a:spLocks noGrp="1"/>
          </p:cNvSpPr>
          <p:nvPr>
            <p:ph type="pic" idx="9"/>
          </p:nvPr>
        </p:nvSpPr>
        <p:spPr>
          <a:xfrm>
            <a:off x="5621400" y="1504950"/>
            <a:ext cx="2315571" cy="1752600"/>
          </a:xfrm>
          <a:prstGeom prst="rect">
            <a:avLst/>
          </a:prstGeom>
          <a:noFill/>
          <a:ln>
            <a:noFill/>
          </a:ln>
        </p:spPr>
        <p:txBody>
          <a:bodyPr spcFirstLastPara="1" wrap="square" lIns="91425" tIns="91425" rIns="91425" bIns="91425" anchor="t" anchorCtr="0"/>
          <a:lstStyle>
            <a:lvl1pPr marL="0" marR="0" lvl="0" indent="0" algn="l" rtl="0">
              <a:spcBef>
                <a:spcPts val="210"/>
              </a:spcBef>
              <a:spcAft>
                <a:spcPts val="0"/>
              </a:spcAft>
              <a:buClr>
                <a:srgbClr val="67B1B5"/>
              </a:buClr>
              <a:buSzPts val="1050"/>
              <a:buFont typeface="Arial"/>
              <a:buNone/>
              <a:defRPr sz="1050" b="0" i="0" u="none" strike="noStrike" cap="none">
                <a:solidFill>
                  <a:srgbClr val="67B1B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5" name="Shape 195"/>
          <p:cNvSpPr txBox="1">
            <a:spLocks noGrp="1"/>
          </p:cNvSpPr>
          <p:nvPr>
            <p:ph type="body" idx="13"/>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876800" y="514350"/>
            <a:ext cx="381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2800"/>
              <a:buFont typeface="Lato"/>
              <a:buNone/>
              <a:defRPr sz="28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8" name="Shape 198"/>
          <p:cNvSpPr>
            <a:spLocks noGrp="1"/>
          </p:cNvSpPr>
          <p:nvPr>
            <p:ph type="pic" idx="2"/>
          </p:nvPr>
        </p:nvSpPr>
        <p:spPr>
          <a:xfrm>
            <a:off x="0" y="0"/>
            <a:ext cx="4572000" cy="5143500"/>
          </a:xfrm>
          <a:prstGeom prst="rect">
            <a:avLst/>
          </a:prstGeom>
          <a:noFill/>
          <a:ln>
            <a:noFill/>
          </a:ln>
        </p:spPr>
        <p:txBody>
          <a:bodyPr spcFirstLastPara="1" wrap="square" lIns="91425" tIns="91425" rIns="91425" bIns="91425" anchor="t" anchorCtr="0"/>
          <a:lstStyle>
            <a:lvl1pPr marL="342900" marR="0" lvl="0" indent="-3429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1"/>
          </p:nvPr>
        </p:nvSpPr>
        <p:spPr>
          <a:xfrm>
            <a:off x="5029200" y="2041523"/>
            <a:ext cx="3505200" cy="99060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2pPr>
            <a:lvl3pPr marL="1371600" marR="0" lvl="2"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body" idx="3"/>
          </p:nvPr>
        </p:nvSpPr>
        <p:spPr>
          <a:xfrm>
            <a:off x="5638800" y="3108328"/>
            <a:ext cx="2438400" cy="307975"/>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body" idx="4"/>
          </p:nvPr>
        </p:nvSpPr>
        <p:spPr>
          <a:xfrm>
            <a:off x="5638800" y="3562353"/>
            <a:ext cx="2438400" cy="465119"/>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body" idx="5"/>
          </p:nvPr>
        </p:nvSpPr>
        <p:spPr>
          <a:xfrm>
            <a:off x="5029200" y="1733555"/>
            <a:ext cx="3505200" cy="357187"/>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rgbClr val="ED3645"/>
              </a:buClr>
              <a:buSzPts val="1100"/>
              <a:buFont typeface="Arial"/>
              <a:buNone/>
              <a:defRPr sz="1100" b="0" i="0" u="none" strike="noStrike" cap="none">
                <a:solidFill>
                  <a:srgbClr val="ED3645"/>
                </a:solidFill>
                <a:latin typeface="Lato"/>
                <a:ea typeface="Lato"/>
                <a:cs typeface="Lato"/>
                <a:sym typeface="Lato"/>
              </a:defRPr>
            </a:lvl1pPr>
            <a:lvl2pPr marL="914400" marR="0" lvl="1" indent="-228600" algn="l" rtl="0">
              <a:spcBef>
                <a:spcPts val="260"/>
              </a:spcBef>
              <a:spcAft>
                <a:spcPts val="0"/>
              </a:spcAft>
              <a:buClr>
                <a:srgbClr val="A5A5A5"/>
              </a:buClr>
              <a:buSzPts val="1300"/>
              <a:buFont typeface="Arial"/>
              <a:buNone/>
              <a:defRPr sz="1300" b="0" i="0" u="none" strike="noStrike" cap="none">
                <a:solidFill>
                  <a:srgbClr val="A5A5A5"/>
                </a:solidFill>
                <a:latin typeface="Open Sans"/>
                <a:ea typeface="Open Sans"/>
                <a:cs typeface="Open Sans"/>
                <a:sym typeface="Open Sans"/>
              </a:defRPr>
            </a:lvl2pPr>
            <a:lvl3pPr marL="1371600" marR="0" lvl="2" indent="-228600" algn="l" rtl="0">
              <a:spcBef>
                <a:spcPts val="260"/>
              </a:spcBef>
              <a:spcAft>
                <a:spcPts val="0"/>
              </a:spcAft>
              <a:buClr>
                <a:srgbClr val="A5A5A5"/>
              </a:buClr>
              <a:buSzPts val="1300"/>
              <a:buFont typeface="Arial"/>
              <a:buNone/>
              <a:defRPr sz="1300" b="0" i="0" u="none" strike="noStrike" cap="none">
                <a:solidFill>
                  <a:srgbClr val="A5A5A5"/>
                </a:solidFill>
                <a:latin typeface="Open Sans"/>
                <a:ea typeface="Open Sans"/>
                <a:cs typeface="Open Sans"/>
                <a:sym typeface="Open Sans"/>
              </a:defRPr>
            </a:lvl3pPr>
            <a:lvl4pPr marL="1828800" marR="0" lvl="3" indent="-228600" algn="l" rtl="0">
              <a:spcBef>
                <a:spcPts val="260"/>
              </a:spcBef>
              <a:spcAft>
                <a:spcPts val="0"/>
              </a:spcAft>
              <a:buClr>
                <a:srgbClr val="A5A5A5"/>
              </a:buClr>
              <a:buSzPts val="1300"/>
              <a:buFont typeface="Arial"/>
              <a:buNone/>
              <a:defRPr sz="1300" b="0" i="0" u="none" strike="noStrike" cap="none">
                <a:solidFill>
                  <a:srgbClr val="A5A5A5"/>
                </a:solidFill>
                <a:latin typeface="Open Sans"/>
                <a:ea typeface="Open Sans"/>
                <a:cs typeface="Open Sans"/>
                <a:sym typeface="Open Sans"/>
              </a:defRPr>
            </a:lvl4pPr>
            <a:lvl5pPr marL="2286000" marR="0" lvl="4" indent="-228600" algn="l" rtl="0">
              <a:spcBef>
                <a:spcPts val="260"/>
              </a:spcBef>
              <a:spcAft>
                <a:spcPts val="0"/>
              </a:spcAft>
              <a:buClr>
                <a:srgbClr val="A5A5A5"/>
              </a:buClr>
              <a:buSzPts val="1300"/>
              <a:buFont typeface="Arial"/>
              <a:buNone/>
              <a:defRPr sz="1300" b="0" i="0" u="none" strike="noStrike" cap="none">
                <a:solidFill>
                  <a:srgbClr val="A5A5A5"/>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03"/>
        <p:cNvGrpSpPr/>
        <p:nvPr/>
      </p:nvGrpSpPr>
      <p:grpSpPr>
        <a:xfrm>
          <a:off x="0" y="0"/>
          <a:ext cx="0" cy="0"/>
          <a:chOff x="0" y="0"/>
          <a:chExt cx="0" cy="0"/>
        </a:xfrm>
      </p:grpSpPr>
      <p:sp>
        <p:nvSpPr>
          <p:cNvPr id="204" name="Shape 204"/>
          <p:cNvSpPr>
            <a:spLocks noGrp="1"/>
          </p:cNvSpPr>
          <p:nvPr>
            <p:ph type="pic" idx="2"/>
          </p:nvPr>
        </p:nvSpPr>
        <p:spPr>
          <a:xfrm>
            <a:off x="0" y="1733550"/>
            <a:ext cx="4724400" cy="2895600"/>
          </a:xfrm>
          <a:prstGeom prst="rect">
            <a:avLst/>
          </a:prstGeom>
          <a:noFill/>
          <a:ln>
            <a:noFill/>
          </a:ln>
        </p:spPr>
        <p:txBody>
          <a:bodyPr spcFirstLastPara="1" wrap="square" lIns="91425" tIns="91425" rIns="91425" bIns="91425" anchor="t" anchorCtr="0"/>
          <a:lstStyle>
            <a:lvl1pPr marL="342900" marR="0" lvl="0" indent="-3429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body" idx="1"/>
          </p:nvPr>
        </p:nvSpPr>
        <p:spPr>
          <a:xfrm>
            <a:off x="5475297" y="2274270"/>
            <a:ext cx="2994025" cy="1219818"/>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Arial"/>
                <a:ea typeface="Arial"/>
                <a:cs typeface="Arial"/>
                <a:sym typeface="Arial"/>
              </a:defRPr>
            </a:lvl2pPr>
            <a:lvl3pPr marL="1371600" marR="0" lvl="2" indent="-228600" algn="l" rtl="0">
              <a:spcBef>
                <a:spcPts val="240"/>
              </a:spcBef>
              <a:spcAft>
                <a:spcPts val="0"/>
              </a:spcAft>
              <a:buClr>
                <a:srgbClr val="A5A5A5"/>
              </a:buClr>
              <a:buSzPts val="1200"/>
              <a:buFont typeface="Arial"/>
              <a:buNone/>
              <a:defRPr sz="12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3"/>
          </p:nvPr>
        </p:nvSpPr>
        <p:spPr>
          <a:xfrm>
            <a:off x="5965832" y="1916118"/>
            <a:ext cx="1730375" cy="358775"/>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rgbClr val="ED3645"/>
              </a:buClr>
              <a:buSzPts val="1100"/>
              <a:buFont typeface="Arial"/>
              <a:buNone/>
              <a:defRPr sz="1100" b="0" i="0" u="none" strike="noStrike" cap="none">
                <a:solidFill>
                  <a:srgbClr val="ED3645"/>
                </a:solidFill>
                <a:latin typeface="Lato"/>
                <a:ea typeface="Lato"/>
                <a:cs typeface="Lato"/>
                <a:sym typeface="Lato"/>
              </a:defRPr>
            </a:lvl1pPr>
            <a:lvl2pPr marL="914400" marR="0" lvl="1" indent="-228600" algn="l" rtl="0">
              <a:spcBef>
                <a:spcPts val="280"/>
              </a:spcBef>
              <a:spcAft>
                <a:spcPts val="0"/>
              </a:spcAft>
              <a:buClr>
                <a:srgbClr val="A5A5A5"/>
              </a:buClr>
              <a:buSzPts val="1400"/>
              <a:buFont typeface="Arial"/>
              <a:buNone/>
              <a:defRPr sz="1400" b="0" i="0" u="none" strike="noStrike" cap="none">
                <a:solidFill>
                  <a:srgbClr val="A5A5A5"/>
                </a:solidFill>
                <a:latin typeface="Source Sans Pro"/>
                <a:ea typeface="Source Sans Pro"/>
                <a:cs typeface="Source Sans Pro"/>
                <a:sym typeface="Source Sans Pro"/>
              </a:defRPr>
            </a:lvl2pPr>
            <a:lvl3pPr marL="1371600" marR="0" lvl="2" indent="-228600" algn="l" rtl="0">
              <a:spcBef>
                <a:spcPts val="280"/>
              </a:spcBef>
              <a:spcAft>
                <a:spcPts val="0"/>
              </a:spcAft>
              <a:buClr>
                <a:srgbClr val="A5A5A5"/>
              </a:buClr>
              <a:buSzPts val="1400"/>
              <a:buFont typeface="Arial"/>
              <a:buNone/>
              <a:defRPr sz="1400" b="0" i="0" u="none" strike="noStrike" cap="none">
                <a:solidFill>
                  <a:srgbClr val="A5A5A5"/>
                </a:solidFill>
                <a:latin typeface="Source Sans Pro"/>
                <a:ea typeface="Source Sans Pro"/>
                <a:cs typeface="Source Sans Pro"/>
                <a:sym typeface="Source Sans Pro"/>
              </a:defRPr>
            </a:lvl3pPr>
            <a:lvl4pPr marL="1828800" marR="0" lvl="3" indent="-228600" algn="l" rtl="0">
              <a:spcBef>
                <a:spcPts val="280"/>
              </a:spcBef>
              <a:spcAft>
                <a:spcPts val="0"/>
              </a:spcAft>
              <a:buClr>
                <a:srgbClr val="A5A5A5"/>
              </a:buClr>
              <a:buSzPts val="1400"/>
              <a:buFont typeface="Arial"/>
              <a:buNone/>
              <a:defRPr sz="1400" b="0" i="0" u="none" strike="noStrike" cap="none">
                <a:solidFill>
                  <a:srgbClr val="A5A5A5"/>
                </a:solidFill>
                <a:latin typeface="Source Sans Pro"/>
                <a:ea typeface="Source Sans Pro"/>
                <a:cs typeface="Source Sans Pro"/>
                <a:sym typeface="Source Sans Pro"/>
              </a:defRPr>
            </a:lvl4pPr>
            <a:lvl5pPr marL="2286000" marR="0" lvl="4" indent="-228600" algn="l" rtl="0">
              <a:spcBef>
                <a:spcPts val="280"/>
              </a:spcBef>
              <a:spcAft>
                <a:spcPts val="0"/>
              </a:spcAft>
              <a:buClr>
                <a:srgbClr val="A5A5A5"/>
              </a:buClr>
              <a:buSzPts val="1400"/>
              <a:buFont typeface="Arial"/>
              <a:buNone/>
              <a:defRPr sz="1400" b="0" i="0" u="none" strike="noStrike" cap="none">
                <a:solidFill>
                  <a:srgbClr val="A5A5A5"/>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8" name="Shape 208"/>
          <p:cNvSpPr txBox="1">
            <a:spLocks noGrp="1"/>
          </p:cNvSpPr>
          <p:nvPr>
            <p:ph type="body" idx="4"/>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209"/>
        <p:cNvGrpSpPr/>
        <p:nvPr/>
      </p:nvGrpSpPr>
      <p:grpSpPr>
        <a:xfrm>
          <a:off x="0" y="0"/>
          <a:ext cx="0" cy="0"/>
          <a:chOff x="0" y="0"/>
          <a:chExt cx="0" cy="0"/>
        </a:xfrm>
      </p:grpSpPr>
      <p:sp>
        <p:nvSpPr>
          <p:cNvPr id="210" name="Shape 210"/>
          <p:cNvSpPr>
            <a:spLocks noGrp="1"/>
          </p:cNvSpPr>
          <p:nvPr>
            <p:ph type="pic" idx="2"/>
          </p:nvPr>
        </p:nvSpPr>
        <p:spPr>
          <a:xfrm>
            <a:off x="0" y="1504950"/>
            <a:ext cx="9144000" cy="2133600"/>
          </a:xfrm>
          <a:prstGeom prst="rect">
            <a:avLst/>
          </a:prstGeom>
          <a:noFill/>
          <a:ln>
            <a:noFill/>
          </a:ln>
        </p:spPr>
        <p:txBody>
          <a:bodyPr spcFirstLastPara="1" wrap="square" lIns="91425" tIns="91425" rIns="91425" bIns="91425" anchor="t" anchorCtr="0"/>
          <a:lstStyle>
            <a:lvl1pPr marL="342900" marR="0" lvl="0" indent="-3429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2" name="Shape 212"/>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3"/>
        <p:cNvGrpSpPr/>
        <p:nvPr/>
      </p:nvGrpSpPr>
      <p:grpSpPr>
        <a:xfrm>
          <a:off x="0" y="0"/>
          <a:ext cx="0" cy="0"/>
          <a:chOff x="0" y="0"/>
          <a:chExt cx="0" cy="0"/>
        </a:xfrm>
      </p:grpSpPr>
      <p:sp>
        <p:nvSpPr>
          <p:cNvPr id="214" name="Shape 214"/>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pic>
        <p:nvPicPr>
          <p:cNvPr id="215" name="Shape 215" descr="01-iPad-Air-Mock-up.png"/>
          <p:cNvPicPr preferRelativeResize="0"/>
          <p:nvPr/>
        </p:nvPicPr>
        <p:blipFill rotWithShape="1">
          <a:blip r:embed="rId2">
            <a:alphaModFix/>
          </a:blip>
          <a:srcRect/>
          <a:stretch/>
        </p:blipFill>
        <p:spPr>
          <a:xfrm>
            <a:off x="3244179" y="950310"/>
            <a:ext cx="2655651" cy="2800350"/>
          </a:xfrm>
          <a:prstGeom prst="rect">
            <a:avLst/>
          </a:prstGeom>
          <a:noFill/>
          <a:ln>
            <a:noFill/>
          </a:ln>
        </p:spPr>
      </p:pic>
      <p:sp>
        <p:nvSpPr>
          <p:cNvPr id="216" name="Shape 216"/>
          <p:cNvSpPr>
            <a:spLocks noGrp="1"/>
          </p:cNvSpPr>
          <p:nvPr>
            <p:ph type="pic" idx="2"/>
          </p:nvPr>
        </p:nvSpPr>
        <p:spPr>
          <a:xfrm>
            <a:off x="3476547" y="1350359"/>
            <a:ext cx="2190904" cy="2106000"/>
          </a:xfrm>
          <a:prstGeom prst="rect">
            <a:avLst/>
          </a:prstGeom>
          <a:noFill/>
          <a:ln>
            <a:noFill/>
          </a:ln>
        </p:spPr>
        <p:txBody>
          <a:bodyPr spcFirstLastPara="1" wrap="square" lIns="91425" tIns="91425" rIns="91425" bIns="91425" anchor="t" anchorCtr="0"/>
          <a:lstStyle>
            <a:lvl1pPr marL="342900" marR="0" lvl="0" indent="-3429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Shape 217"/>
          <p:cNvSpPr/>
          <p:nvPr/>
        </p:nvSpPr>
        <p:spPr>
          <a:xfrm>
            <a:off x="8334300" y="537368"/>
            <a:ext cx="324000" cy="228600"/>
          </a:xfrm>
          <a:prstGeom prst="ellipse">
            <a:avLst/>
          </a:prstGeom>
          <a:solidFill>
            <a:srgbClr val="048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a:solidFill>
                <a:schemeClr val="lt1"/>
              </a:solidFill>
              <a:latin typeface="Arial"/>
              <a:ea typeface="Arial"/>
              <a:cs typeface="Arial"/>
              <a:sym typeface="Arial"/>
            </a:endParaRPr>
          </a:p>
        </p:txBody>
      </p:sp>
      <p:sp>
        <p:nvSpPr>
          <p:cNvPr id="218" name="Shape 218"/>
          <p:cNvSpPr txBox="1"/>
          <p:nvPr/>
        </p:nvSpPr>
        <p:spPr>
          <a:xfrm>
            <a:off x="8305800" y="514353"/>
            <a:ext cx="3810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a:solidFill>
                  <a:srgbClr val="FFFFFF"/>
                </a:solidFill>
                <a:latin typeface="Lato Light"/>
                <a:ea typeface="Lato Light"/>
                <a:cs typeface="Lato Light"/>
                <a:sym typeface="Lato Light"/>
              </a:rPr>
              <a:t>‹N°›</a:t>
            </a:fld>
            <a:endParaRPr sz="900">
              <a:solidFill>
                <a:srgbClr val="FFFFFF"/>
              </a:solidFill>
              <a:latin typeface="Lato Light"/>
              <a:ea typeface="Lato Light"/>
              <a:cs typeface="Lato Light"/>
              <a:sym typeface="Lato Light"/>
            </a:endParaRPr>
          </a:p>
        </p:txBody>
      </p:sp>
      <p:pic>
        <p:nvPicPr>
          <p:cNvPr id="7"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1" name="Shape 221"/>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2" name="Shape 222" descr="iMac-Cinema-Monitor-Style-Mock-up.png"/>
          <p:cNvPicPr preferRelativeResize="0"/>
          <p:nvPr/>
        </p:nvPicPr>
        <p:blipFill rotWithShape="1">
          <a:blip r:embed="rId2">
            <a:alphaModFix/>
          </a:blip>
          <a:srcRect/>
          <a:stretch/>
        </p:blipFill>
        <p:spPr>
          <a:xfrm>
            <a:off x="2362200" y="2286003"/>
            <a:ext cx="4267200" cy="2488997"/>
          </a:xfrm>
          <a:prstGeom prst="rect">
            <a:avLst/>
          </a:prstGeom>
          <a:noFill/>
          <a:ln>
            <a:noFill/>
          </a:ln>
        </p:spPr>
      </p:pic>
      <p:sp>
        <p:nvSpPr>
          <p:cNvPr id="223" name="Shape 223"/>
          <p:cNvSpPr>
            <a:spLocks noGrp="1"/>
          </p:cNvSpPr>
          <p:nvPr>
            <p:ph type="pic" idx="2"/>
          </p:nvPr>
        </p:nvSpPr>
        <p:spPr>
          <a:xfrm>
            <a:off x="2716924" y="2505696"/>
            <a:ext cx="3531476" cy="1655380"/>
          </a:xfrm>
          <a:prstGeom prst="rect">
            <a:avLst/>
          </a:prstGeom>
          <a:noFill/>
          <a:ln>
            <a:noFill/>
          </a:ln>
        </p:spPr>
        <p:txBody>
          <a:bodyPr spcFirstLastPara="1" wrap="square" lIns="91425" tIns="91425" rIns="91425" bIns="91425" anchor="t" anchorCtr="0"/>
          <a:lstStyle>
            <a:lvl1pPr marL="0" marR="0" lvl="0" indent="0" algn="ctr" rtl="0">
              <a:spcBef>
                <a:spcPts val="240"/>
              </a:spcBef>
              <a:spcAft>
                <a:spcPts val="0"/>
              </a:spcAft>
              <a:buClr>
                <a:srgbClr val="F2F2F2"/>
              </a:buClr>
              <a:buSzPts val="1200"/>
              <a:buFont typeface="Arial"/>
              <a:buNone/>
              <a:defRPr sz="1200" b="0" i="0" u="none" strike="noStrike" cap="none">
                <a:solidFill>
                  <a:srgbClr val="F2F2F2"/>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4299000" y="1657350"/>
            <a:ext cx="1797000" cy="2514600"/>
          </a:xfrm>
          <a:prstGeom prst="rect">
            <a:avLst/>
          </a:prstGeom>
          <a:noFill/>
          <a:ln>
            <a:noFill/>
          </a:ln>
        </p:spPr>
        <p:txBody>
          <a:bodyPr spcFirstLastPara="1" wrap="square" lIns="91425" tIns="91425" rIns="91425" bIns="91425" anchor="t" anchorCtr="0"/>
          <a:lstStyle>
            <a:lvl1pPr marL="342900" marR="0" lvl="0" indent="-3429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a:spLocks noGrp="1"/>
          </p:cNvSpPr>
          <p:nvPr>
            <p:ph type="pic" idx="3"/>
          </p:nvPr>
        </p:nvSpPr>
        <p:spPr>
          <a:xfrm>
            <a:off x="539800" y="1657350"/>
            <a:ext cx="1797000" cy="2514600"/>
          </a:xfrm>
          <a:prstGeom prst="rect">
            <a:avLst/>
          </a:prstGeom>
          <a:noFill/>
          <a:ln>
            <a:noFill/>
          </a:ln>
        </p:spPr>
        <p:txBody>
          <a:bodyPr spcFirstLastPara="1" wrap="square" lIns="91425" tIns="91425" rIns="91425" bIns="91425" anchor="t" anchorCtr="0"/>
          <a:lstStyle>
            <a:lvl1pPr marL="342900" marR="0" lvl="0" indent="-3429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24"/>
        <p:cNvGrpSpPr/>
        <p:nvPr/>
      </p:nvGrpSpPr>
      <p:grpSpPr>
        <a:xfrm>
          <a:off x="0" y="0"/>
          <a:ext cx="0" cy="0"/>
          <a:chOff x="0" y="0"/>
          <a:chExt cx="0" cy="0"/>
        </a:xfrm>
      </p:grpSpPr>
      <p:sp>
        <p:nvSpPr>
          <p:cNvPr id="225" name="Shape 22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pic>
        <p:nvPicPr>
          <p:cNvPr id="226" name="Shape 226" descr="iPhone-5S-3-colors-Mock-up.png"/>
          <p:cNvPicPr preferRelativeResize="0"/>
          <p:nvPr/>
        </p:nvPicPr>
        <p:blipFill rotWithShape="1">
          <a:blip r:embed="rId2">
            <a:alphaModFix/>
          </a:blip>
          <a:srcRect/>
          <a:stretch/>
        </p:blipFill>
        <p:spPr>
          <a:xfrm>
            <a:off x="3429005" y="1028703"/>
            <a:ext cx="2304029" cy="3444125"/>
          </a:xfrm>
          <a:prstGeom prst="rect">
            <a:avLst/>
          </a:prstGeom>
          <a:noFill/>
          <a:ln>
            <a:noFill/>
          </a:ln>
        </p:spPr>
      </p:pic>
      <p:sp>
        <p:nvSpPr>
          <p:cNvPr id="227" name="Shape 227"/>
          <p:cNvSpPr>
            <a:spLocks noGrp="1"/>
          </p:cNvSpPr>
          <p:nvPr>
            <p:ph type="pic" idx="2"/>
          </p:nvPr>
        </p:nvSpPr>
        <p:spPr>
          <a:xfrm>
            <a:off x="3675633" y="1595128"/>
            <a:ext cx="1758559" cy="2306198"/>
          </a:xfrm>
          <a:prstGeom prst="rect">
            <a:avLst/>
          </a:prstGeom>
          <a:noFill/>
          <a:ln>
            <a:noFill/>
          </a:ln>
        </p:spPr>
        <p:txBody>
          <a:bodyPr spcFirstLastPara="1" wrap="square" lIns="91425" tIns="91425" rIns="91425" bIns="91425" anchor="t" anchorCtr="0"/>
          <a:lstStyle>
            <a:lvl1pPr marL="342900" marR="0" lvl="0" indent="-3429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Shape 228"/>
          <p:cNvSpPr/>
          <p:nvPr/>
        </p:nvSpPr>
        <p:spPr>
          <a:xfrm>
            <a:off x="8334300" y="537368"/>
            <a:ext cx="324000" cy="228600"/>
          </a:xfrm>
          <a:prstGeom prst="ellipse">
            <a:avLst/>
          </a:prstGeom>
          <a:solidFill>
            <a:srgbClr val="048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a:solidFill>
                <a:schemeClr val="lt1"/>
              </a:solidFill>
              <a:latin typeface="Arial"/>
              <a:ea typeface="Arial"/>
              <a:cs typeface="Arial"/>
              <a:sym typeface="Arial"/>
            </a:endParaRPr>
          </a:p>
        </p:txBody>
      </p:sp>
      <p:sp>
        <p:nvSpPr>
          <p:cNvPr id="229" name="Shape 229"/>
          <p:cNvSpPr txBox="1"/>
          <p:nvPr/>
        </p:nvSpPr>
        <p:spPr>
          <a:xfrm>
            <a:off x="8305800" y="514353"/>
            <a:ext cx="3810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a:solidFill>
                  <a:srgbClr val="FFFFFF"/>
                </a:solidFill>
                <a:latin typeface="Lato Light"/>
                <a:ea typeface="Lato Light"/>
                <a:cs typeface="Lato Light"/>
                <a:sym typeface="Lato Light"/>
              </a:rPr>
              <a:t>‹N°›</a:t>
            </a:fld>
            <a:endParaRPr sz="900">
              <a:solidFill>
                <a:srgbClr val="FFFFFF"/>
              </a:solidFill>
              <a:latin typeface="Lato Light"/>
              <a:ea typeface="Lato Light"/>
              <a:cs typeface="Lato Light"/>
              <a:sym typeface="Lato Light"/>
            </a:endParaRPr>
          </a:p>
        </p:txBody>
      </p:sp>
      <p:pic>
        <p:nvPicPr>
          <p:cNvPr id="7"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2" name="Shape 232"/>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3" name="Shape 233" descr="iPhone-5S-3-colors-Mock-up.png"/>
          <p:cNvPicPr preferRelativeResize="0"/>
          <p:nvPr/>
        </p:nvPicPr>
        <p:blipFill rotWithShape="1">
          <a:blip r:embed="rId2">
            <a:alphaModFix/>
          </a:blip>
          <a:srcRect/>
          <a:stretch/>
        </p:blipFill>
        <p:spPr>
          <a:xfrm>
            <a:off x="4572000" y="1881124"/>
            <a:ext cx="1828800" cy="2733740"/>
          </a:xfrm>
          <a:prstGeom prst="rect">
            <a:avLst/>
          </a:prstGeom>
          <a:noFill/>
          <a:ln>
            <a:noFill/>
          </a:ln>
        </p:spPr>
      </p:pic>
      <p:sp>
        <p:nvSpPr>
          <p:cNvPr id="234" name="Shape 234"/>
          <p:cNvSpPr>
            <a:spLocks noGrp="1"/>
          </p:cNvSpPr>
          <p:nvPr>
            <p:ph type="pic" idx="2"/>
          </p:nvPr>
        </p:nvSpPr>
        <p:spPr>
          <a:xfrm>
            <a:off x="4776362" y="2457450"/>
            <a:ext cx="1395838" cy="1676400"/>
          </a:xfrm>
          <a:prstGeom prst="rect">
            <a:avLst/>
          </a:prstGeom>
          <a:noFill/>
          <a:ln>
            <a:noFill/>
          </a:ln>
        </p:spPr>
        <p:txBody>
          <a:bodyPr spcFirstLastPara="1" wrap="square" lIns="91425" tIns="91425" rIns="91425" bIns="91425" anchor="t" anchorCtr="0"/>
          <a:lstStyle>
            <a:lvl1pPr marL="342900" marR="0" lvl="0" indent="-3429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5" name="Shape 235" descr="iPhone-5S-3-colors-Mock-up.png"/>
          <p:cNvPicPr preferRelativeResize="0"/>
          <p:nvPr/>
        </p:nvPicPr>
        <p:blipFill rotWithShape="1">
          <a:blip r:embed="rId2">
            <a:alphaModFix/>
          </a:blip>
          <a:srcRect/>
          <a:stretch/>
        </p:blipFill>
        <p:spPr>
          <a:xfrm>
            <a:off x="2743200" y="1881124"/>
            <a:ext cx="1828800" cy="2733740"/>
          </a:xfrm>
          <a:prstGeom prst="rect">
            <a:avLst/>
          </a:prstGeom>
          <a:noFill/>
          <a:ln>
            <a:noFill/>
          </a:ln>
        </p:spPr>
      </p:pic>
      <p:sp>
        <p:nvSpPr>
          <p:cNvPr id="236" name="Shape 236"/>
          <p:cNvSpPr>
            <a:spLocks noGrp="1"/>
          </p:cNvSpPr>
          <p:nvPr>
            <p:ph type="pic" idx="3"/>
          </p:nvPr>
        </p:nvSpPr>
        <p:spPr>
          <a:xfrm>
            <a:off x="2947562" y="2457450"/>
            <a:ext cx="1395838" cy="1676400"/>
          </a:xfrm>
          <a:prstGeom prst="rect">
            <a:avLst/>
          </a:prstGeom>
          <a:noFill/>
          <a:ln>
            <a:noFill/>
          </a:ln>
        </p:spPr>
        <p:txBody>
          <a:bodyPr spcFirstLastPara="1" wrap="square" lIns="91425" tIns="91425" rIns="91425" bIns="91425" anchor="t" anchorCtr="0"/>
          <a:lstStyle>
            <a:lvl1pPr marL="342900" marR="0" lvl="0" indent="-3429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5867400" y="1962150"/>
            <a:ext cx="1600200" cy="304800"/>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rgbClr val="ED3645"/>
              </a:buClr>
              <a:buSzPts val="1100"/>
              <a:buFont typeface="Arial"/>
              <a:buNone/>
              <a:defRPr sz="1100" b="0" i="0" u="none" strike="noStrike" cap="none">
                <a:solidFill>
                  <a:srgbClr val="ED3645"/>
                </a:solidFill>
                <a:latin typeface="Lato"/>
                <a:ea typeface="Lato"/>
                <a:cs typeface="Lato"/>
                <a:sym typeface="Lato"/>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Shape 239"/>
          <p:cNvSpPr txBox="1">
            <a:spLocks noGrp="1"/>
          </p:cNvSpPr>
          <p:nvPr>
            <p:ph type="body" idx="2"/>
          </p:nvPr>
        </p:nvSpPr>
        <p:spPr>
          <a:xfrm>
            <a:off x="5867400" y="2190751"/>
            <a:ext cx="2643188" cy="533400"/>
          </a:xfrm>
          <a:prstGeom prst="rect">
            <a:avLst/>
          </a:prstGeom>
          <a:noFill/>
          <a:ln>
            <a:noFill/>
          </a:ln>
        </p:spPr>
        <p:txBody>
          <a:bodyPr spcFirstLastPara="1" wrap="square" lIns="91425" tIns="91425" rIns="91425" bIns="91425" anchor="t" anchorCtr="0"/>
          <a:lstStyle>
            <a:lvl1pPr marL="457200" marR="0" lvl="0" indent="-228600" algn="l" rtl="0">
              <a:spcBef>
                <a:spcPts val="200"/>
              </a:spcBef>
              <a:spcAft>
                <a:spcPts val="0"/>
              </a:spcAft>
              <a:buClr>
                <a:srgbClr val="A6A6A6"/>
              </a:buClr>
              <a:buSzPts val="1000"/>
              <a:buFont typeface="Arial"/>
              <a:buNone/>
              <a:defRPr sz="1000" b="0" i="0" u="none" strike="noStrike" cap="none">
                <a:solidFill>
                  <a:srgbClr val="A6A6A6"/>
                </a:solidFill>
                <a:latin typeface="Arial"/>
                <a:ea typeface="Arial"/>
                <a:cs typeface="Arial"/>
                <a:sym typeface="Arial"/>
              </a:defRPr>
            </a:lvl1pPr>
            <a:lvl2pPr marL="914400" marR="0" lvl="1"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2pPr>
            <a:lvl3pPr marL="1371600" marR="0" lvl="2"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body" idx="3"/>
          </p:nvPr>
        </p:nvSpPr>
        <p:spPr>
          <a:xfrm>
            <a:off x="5867400" y="2876550"/>
            <a:ext cx="1600200" cy="304800"/>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rgbClr val="ED3645"/>
              </a:buClr>
              <a:buSzPts val="1100"/>
              <a:buFont typeface="Arial"/>
              <a:buNone/>
              <a:defRPr sz="1100" b="0" i="0" u="none" strike="noStrike" cap="none">
                <a:solidFill>
                  <a:srgbClr val="ED3645"/>
                </a:solidFill>
                <a:latin typeface="Lato"/>
                <a:ea typeface="Lato"/>
                <a:cs typeface="Lato"/>
                <a:sym typeface="Lato"/>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body" idx="4"/>
          </p:nvPr>
        </p:nvSpPr>
        <p:spPr>
          <a:xfrm>
            <a:off x="5867400" y="3105151"/>
            <a:ext cx="2643188" cy="533400"/>
          </a:xfrm>
          <a:prstGeom prst="rect">
            <a:avLst/>
          </a:prstGeom>
          <a:noFill/>
          <a:ln>
            <a:noFill/>
          </a:ln>
        </p:spPr>
        <p:txBody>
          <a:bodyPr spcFirstLastPara="1" wrap="square" lIns="91425" tIns="91425" rIns="91425" bIns="91425" anchor="t" anchorCtr="0"/>
          <a:lstStyle>
            <a:lvl1pPr marL="457200" marR="0" lvl="0" indent="-228600" algn="l" rtl="0">
              <a:spcBef>
                <a:spcPts val="200"/>
              </a:spcBef>
              <a:spcAft>
                <a:spcPts val="0"/>
              </a:spcAft>
              <a:buClr>
                <a:srgbClr val="A6A6A6"/>
              </a:buClr>
              <a:buSzPts val="1000"/>
              <a:buFont typeface="Arial"/>
              <a:buNone/>
              <a:defRPr sz="1000" b="0" i="0" u="none" strike="noStrike" cap="none">
                <a:solidFill>
                  <a:srgbClr val="A6A6A6"/>
                </a:solidFill>
                <a:latin typeface="Arial"/>
                <a:ea typeface="Arial"/>
                <a:cs typeface="Arial"/>
                <a:sym typeface="Arial"/>
              </a:defRPr>
            </a:lvl1pPr>
            <a:lvl2pPr marL="914400" marR="0" lvl="1"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2pPr>
            <a:lvl3pPr marL="1371600" marR="0" lvl="2"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body" idx="5"/>
          </p:nvPr>
        </p:nvSpPr>
        <p:spPr>
          <a:xfrm>
            <a:off x="5867400" y="3790950"/>
            <a:ext cx="1600200" cy="304800"/>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rgbClr val="ED3645"/>
              </a:buClr>
              <a:buSzPts val="1100"/>
              <a:buFont typeface="Arial"/>
              <a:buNone/>
              <a:defRPr sz="1100" b="0" i="0" u="none" strike="noStrike" cap="none">
                <a:solidFill>
                  <a:srgbClr val="ED3645"/>
                </a:solidFill>
                <a:latin typeface="Lato"/>
                <a:ea typeface="Lato"/>
                <a:cs typeface="Lato"/>
                <a:sym typeface="Lato"/>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body" idx="6"/>
          </p:nvPr>
        </p:nvSpPr>
        <p:spPr>
          <a:xfrm>
            <a:off x="5867400" y="4019551"/>
            <a:ext cx="2643188" cy="533400"/>
          </a:xfrm>
          <a:prstGeom prst="rect">
            <a:avLst/>
          </a:prstGeom>
          <a:noFill/>
          <a:ln>
            <a:noFill/>
          </a:ln>
        </p:spPr>
        <p:txBody>
          <a:bodyPr spcFirstLastPara="1" wrap="square" lIns="91425" tIns="91425" rIns="91425" bIns="91425" anchor="t" anchorCtr="0"/>
          <a:lstStyle>
            <a:lvl1pPr marL="457200" marR="0" lvl="0" indent="-228600" algn="l" rtl="0">
              <a:spcBef>
                <a:spcPts val="200"/>
              </a:spcBef>
              <a:spcAft>
                <a:spcPts val="0"/>
              </a:spcAft>
              <a:buClr>
                <a:srgbClr val="A6A6A6"/>
              </a:buClr>
              <a:buSzPts val="1000"/>
              <a:buFont typeface="Arial"/>
              <a:buNone/>
              <a:defRPr sz="1000" b="0" i="0" u="none" strike="noStrike" cap="none">
                <a:solidFill>
                  <a:srgbClr val="A6A6A6"/>
                </a:solidFill>
                <a:latin typeface="Arial"/>
                <a:ea typeface="Arial"/>
                <a:cs typeface="Arial"/>
                <a:sym typeface="Arial"/>
              </a:defRPr>
            </a:lvl1pPr>
            <a:lvl2pPr marL="914400" marR="0" lvl="1"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2pPr>
            <a:lvl3pPr marL="1371600" marR="0" lvl="2"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3pPr>
            <a:lvl4pPr marL="1828800" marR="0" lvl="3"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4pPr>
            <a:lvl5pPr marL="2286000" marR="0" lvl="4" indent="-228600" algn="l" rtl="0">
              <a:spcBef>
                <a:spcPts val="220"/>
              </a:spcBef>
              <a:spcAft>
                <a:spcPts val="0"/>
              </a:spcAft>
              <a:buClr>
                <a:srgbClr val="A5A5A5"/>
              </a:buClr>
              <a:buSzPts val="1100"/>
              <a:buFont typeface="Arial"/>
              <a:buNone/>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5" name="Shape 245"/>
          <p:cNvSpPr txBox="1">
            <a:spLocks noGrp="1"/>
          </p:cNvSpPr>
          <p:nvPr>
            <p:ph type="body" idx="7"/>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6" name="Shape 246" descr="FireFox-Flat-Browser.png"/>
          <p:cNvPicPr preferRelativeResize="0"/>
          <p:nvPr/>
        </p:nvPicPr>
        <p:blipFill rotWithShape="1">
          <a:blip r:embed="rId2">
            <a:alphaModFix/>
          </a:blip>
          <a:srcRect/>
          <a:stretch/>
        </p:blipFill>
        <p:spPr>
          <a:xfrm>
            <a:off x="609605" y="2528889"/>
            <a:ext cx="4622459" cy="2614613"/>
          </a:xfrm>
          <a:prstGeom prst="rect">
            <a:avLst/>
          </a:prstGeom>
          <a:noFill/>
          <a:ln>
            <a:noFill/>
          </a:ln>
        </p:spPr>
      </p:pic>
      <p:sp>
        <p:nvSpPr>
          <p:cNvPr id="247" name="Shape 247"/>
          <p:cNvSpPr>
            <a:spLocks noGrp="1"/>
          </p:cNvSpPr>
          <p:nvPr>
            <p:ph type="pic" idx="8"/>
          </p:nvPr>
        </p:nvSpPr>
        <p:spPr>
          <a:xfrm>
            <a:off x="698400" y="2956725"/>
            <a:ext cx="4419600" cy="2171700"/>
          </a:xfrm>
          <a:prstGeom prst="rect">
            <a:avLst/>
          </a:prstGeom>
          <a:noFill/>
          <a:ln>
            <a:noFill/>
          </a:ln>
        </p:spPr>
        <p:txBody>
          <a:bodyPr spcFirstLastPara="1" wrap="square" lIns="91425" tIns="91425" rIns="91425" bIns="91425" anchor="t" anchorCtr="0"/>
          <a:lstStyle>
            <a:lvl1pPr marL="342900" marR="0" lvl="0" indent="-3429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2536203" y="1581150"/>
            <a:ext cx="15240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8AC2C7"/>
              </a:buClr>
              <a:buSzPts val="1200"/>
              <a:buFont typeface="Arial"/>
              <a:buNone/>
              <a:defRPr sz="1200" b="0" i="0" u="none" strike="noStrike" cap="none">
                <a:solidFill>
                  <a:srgbClr val="8AC2C7"/>
                </a:solidFill>
                <a:latin typeface="Arial"/>
                <a:ea typeface="Arial"/>
                <a:cs typeface="Arial"/>
                <a:sym typeface="Arial"/>
              </a:defRPr>
            </a:lvl1pPr>
            <a:lvl2pPr marL="914400" marR="0" lvl="1"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2pPr>
            <a:lvl3pPr marL="1371600" marR="0" lvl="2"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3pPr>
            <a:lvl4pPr marL="1828800" marR="0" lvl="3"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4pPr>
            <a:lvl5pPr marL="2286000" marR="0" lvl="4" indent="-228600" algn="ctr" rtl="0">
              <a:spcBef>
                <a:spcPts val="320"/>
              </a:spcBef>
              <a:spcAft>
                <a:spcPts val="0"/>
              </a:spcAft>
              <a:buClr>
                <a:srgbClr val="A5A5A5"/>
              </a:buClr>
              <a:buSzPts val="1600"/>
              <a:buFont typeface="Arial"/>
              <a:buNone/>
              <a:defRPr sz="16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body" idx="2"/>
          </p:nvPr>
        </p:nvSpPr>
        <p:spPr>
          <a:xfrm>
            <a:off x="4443222" y="1581150"/>
            <a:ext cx="15240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8AC2C7"/>
              </a:buClr>
              <a:buSzPts val="1200"/>
              <a:buFont typeface="Arial"/>
              <a:buNone/>
              <a:defRPr sz="1200" b="0" i="0" u="none" strike="noStrike" cap="none">
                <a:solidFill>
                  <a:srgbClr val="8AC2C7"/>
                </a:solidFill>
                <a:latin typeface="Arial"/>
                <a:ea typeface="Arial"/>
                <a:cs typeface="Arial"/>
                <a:sym typeface="Arial"/>
              </a:defRPr>
            </a:lvl1pPr>
            <a:lvl2pPr marL="914400" marR="0" lvl="1"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2pPr>
            <a:lvl3pPr marL="1371600" marR="0" lvl="2"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3pPr>
            <a:lvl4pPr marL="1828800" marR="0" lvl="3"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4pPr>
            <a:lvl5pPr marL="2286000" marR="0" lvl="4" indent="-228600" algn="ctr" rtl="0">
              <a:spcBef>
                <a:spcPts val="320"/>
              </a:spcBef>
              <a:spcAft>
                <a:spcPts val="0"/>
              </a:spcAft>
              <a:buClr>
                <a:srgbClr val="A5A5A5"/>
              </a:buClr>
              <a:buSzPts val="1600"/>
              <a:buFont typeface="Arial"/>
              <a:buNone/>
              <a:defRPr sz="16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body" idx="3"/>
          </p:nvPr>
        </p:nvSpPr>
        <p:spPr>
          <a:xfrm>
            <a:off x="6400800" y="1581150"/>
            <a:ext cx="15240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8AC2C7"/>
              </a:buClr>
              <a:buSzPts val="1200"/>
              <a:buFont typeface="Arial"/>
              <a:buNone/>
              <a:defRPr sz="1200" b="0" i="0" u="none" strike="noStrike" cap="none">
                <a:solidFill>
                  <a:srgbClr val="8AC2C7"/>
                </a:solidFill>
                <a:latin typeface="Arial"/>
                <a:ea typeface="Arial"/>
                <a:cs typeface="Arial"/>
                <a:sym typeface="Arial"/>
              </a:defRPr>
            </a:lvl1pPr>
            <a:lvl2pPr marL="914400" marR="0" lvl="1"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2pPr>
            <a:lvl3pPr marL="1371600" marR="0" lvl="2"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3pPr>
            <a:lvl4pPr marL="1828800" marR="0" lvl="3"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4pPr>
            <a:lvl5pPr marL="2286000" marR="0" lvl="4" indent="-228600" algn="ctr" rtl="0">
              <a:spcBef>
                <a:spcPts val="320"/>
              </a:spcBef>
              <a:spcAft>
                <a:spcPts val="0"/>
              </a:spcAft>
              <a:buClr>
                <a:srgbClr val="A5A5A5"/>
              </a:buClr>
              <a:buSzPts val="1600"/>
              <a:buFont typeface="Arial"/>
              <a:buNone/>
              <a:defRPr sz="16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body" idx="4"/>
          </p:nvPr>
        </p:nvSpPr>
        <p:spPr>
          <a:xfrm>
            <a:off x="609600" y="1581150"/>
            <a:ext cx="15240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8AC2C7"/>
              </a:buClr>
              <a:buSzPts val="1200"/>
              <a:buFont typeface="Arial"/>
              <a:buNone/>
              <a:defRPr sz="1200" b="0" i="0" u="none" strike="noStrike" cap="none">
                <a:solidFill>
                  <a:srgbClr val="8AC2C7"/>
                </a:solidFill>
                <a:latin typeface="Arial"/>
                <a:ea typeface="Arial"/>
                <a:cs typeface="Arial"/>
                <a:sym typeface="Arial"/>
              </a:defRPr>
            </a:lvl1pPr>
            <a:lvl2pPr marL="914400" marR="0" lvl="1"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2pPr>
            <a:lvl3pPr marL="1371600" marR="0" lvl="2"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3pPr>
            <a:lvl4pPr marL="1828800" marR="0" lvl="3"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4pPr>
            <a:lvl5pPr marL="2286000" marR="0" lvl="4" indent="-228600" algn="ctr" rtl="0">
              <a:spcBef>
                <a:spcPts val="320"/>
              </a:spcBef>
              <a:spcAft>
                <a:spcPts val="0"/>
              </a:spcAft>
              <a:buClr>
                <a:srgbClr val="A5A5A5"/>
              </a:buClr>
              <a:buSzPts val="1600"/>
              <a:buFont typeface="Arial"/>
              <a:buNone/>
              <a:defRPr sz="16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Shape 253"/>
          <p:cNvSpPr>
            <a:spLocks noGrp="1"/>
          </p:cNvSpPr>
          <p:nvPr>
            <p:ph type="pic" idx="5"/>
          </p:nvPr>
        </p:nvSpPr>
        <p:spPr>
          <a:xfrm>
            <a:off x="609605" y="2006529"/>
            <a:ext cx="1691997" cy="1268999"/>
          </a:xfrm>
          <a:prstGeom prst="ellipse">
            <a:avLst/>
          </a:prstGeom>
          <a:noFill/>
          <a:ln>
            <a:noFill/>
          </a:ln>
        </p:spPr>
        <p:txBody>
          <a:bodyPr spcFirstLastPara="1" wrap="square" lIns="91425" tIns="91425" rIns="91425" bIns="91425" anchor="t" anchorCtr="0"/>
          <a:lstStyle>
            <a:lvl1pPr marL="0" marR="0" lvl="0" indent="0" algn="ctr" rtl="0">
              <a:spcBef>
                <a:spcPts val="240"/>
              </a:spcBef>
              <a:spcAft>
                <a:spcPts val="0"/>
              </a:spcAft>
              <a:buClr>
                <a:srgbClr val="17252F"/>
              </a:buClr>
              <a:buSzPts val="1200"/>
              <a:buFont typeface="Arial"/>
              <a:buNone/>
              <a:defRPr sz="1200" b="0" i="0" u="none" strike="noStrike" cap="none">
                <a:solidFill>
                  <a:srgbClr val="17252F"/>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Shape 254"/>
          <p:cNvSpPr>
            <a:spLocks noGrp="1"/>
          </p:cNvSpPr>
          <p:nvPr>
            <p:ph type="pic" idx="6"/>
          </p:nvPr>
        </p:nvSpPr>
        <p:spPr>
          <a:xfrm>
            <a:off x="2514605" y="2006530"/>
            <a:ext cx="1691997" cy="1268999"/>
          </a:xfrm>
          <a:prstGeom prst="ellipse">
            <a:avLst/>
          </a:prstGeom>
          <a:noFill/>
          <a:ln>
            <a:noFill/>
          </a:ln>
        </p:spPr>
        <p:txBody>
          <a:bodyPr spcFirstLastPara="1" wrap="square" lIns="91425" tIns="91425" rIns="91425" bIns="91425" anchor="t" anchorCtr="0"/>
          <a:lstStyle>
            <a:lvl1pPr marL="0" marR="0" lvl="0" indent="0" algn="ctr" rtl="0">
              <a:spcBef>
                <a:spcPts val="240"/>
              </a:spcBef>
              <a:spcAft>
                <a:spcPts val="0"/>
              </a:spcAft>
              <a:buClr>
                <a:srgbClr val="17252F"/>
              </a:buClr>
              <a:buSzPts val="1200"/>
              <a:buFont typeface="Arial"/>
              <a:buNone/>
              <a:defRPr sz="1200" b="0" i="0" u="none" strike="noStrike" cap="none">
                <a:solidFill>
                  <a:srgbClr val="17252F"/>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a:spLocks noGrp="1"/>
          </p:cNvSpPr>
          <p:nvPr>
            <p:ph type="pic" idx="7"/>
          </p:nvPr>
        </p:nvSpPr>
        <p:spPr>
          <a:xfrm>
            <a:off x="4443227" y="2046154"/>
            <a:ext cx="1691997" cy="1268999"/>
          </a:xfrm>
          <a:prstGeom prst="ellipse">
            <a:avLst/>
          </a:prstGeom>
          <a:noFill/>
          <a:ln>
            <a:noFill/>
          </a:ln>
        </p:spPr>
        <p:txBody>
          <a:bodyPr spcFirstLastPara="1" wrap="square" lIns="91425" tIns="91425" rIns="91425" bIns="91425" anchor="t" anchorCtr="0"/>
          <a:lstStyle>
            <a:lvl1pPr marL="0" marR="0" lvl="0" indent="0" algn="ctr" rtl="0">
              <a:spcBef>
                <a:spcPts val="240"/>
              </a:spcBef>
              <a:spcAft>
                <a:spcPts val="0"/>
              </a:spcAft>
              <a:buClr>
                <a:srgbClr val="17252F"/>
              </a:buClr>
              <a:buSzPts val="1200"/>
              <a:buFont typeface="Arial"/>
              <a:buNone/>
              <a:defRPr sz="1200" b="0" i="0" u="none" strike="noStrike" cap="none">
                <a:solidFill>
                  <a:srgbClr val="17252F"/>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6" name="Shape 256"/>
          <p:cNvSpPr>
            <a:spLocks noGrp="1"/>
          </p:cNvSpPr>
          <p:nvPr>
            <p:ph type="pic" idx="8"/>
          </p:nvPr>
        </p:nvSpPr>
        <p:spPr>
          <a:xfrm>
            <a:off x="6400805" y="2038534"/>
            <a:ext cx="1691997" cy="1268999"/>
          </a:xfrm>
          <a:prstGeom prst="ellipse">
            <a:avLst/>
          </a:prstGeom>
          <a:noFill/>
          <a:ln>
            <a:noFill/>
          </a:ln>
        </p:spPr>
        <p:txBody>
          <a:bodyPr spcFirstLastPara="1" wrap="square" lIns="91425" tIns="91425" rIns="91425" bIns="91425" anchor="t" anchorCtr="0"/>
          <a:lstStyle>
            <a:lvl1pPr marL="0" marR="0" lvl="0" indent="0" algn="ctr" rtl="0">
              <a:spcBef>
                <a:spcPts val="240"/>
              </a:spcBef>
              <a:spcAft>
                <a:spcPts val="0"/>
              </a:spcAft>
              <a:buClr>
                <a:srgbClr val="17252F"/>
              </a:buClr>
              <a:buSzPts val="1200"/>
              <a:buFont typeface="Arial"/>
              <a:buNone/>
              <a:defRPr sz="1200" b="0" i="0" u="none" strike="noStrike" cap="none">
                <a:solidFill>
                  <a:srgbClr val="17252F"/>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body" idx="9"/>
          </p:nvPr>
        </p:nvSpPr>
        <p:spPr>
          <a:xfrm>
            <a:off x="2438400" y="3790950"/>
            <a:ext cx="1828800" cy="533400"/>
          </a:xfrm>
          <a:prstGeom prst="rect">
            <a:avLst/>
          </a:prstGeom>
          <a:noFill/>
          <a:ln>
            <a:noFill/>
          </a:ln>
        </p:spPr>
        <p:txBody>
          <a:bodyPr spcFirstLastPara="1" wrap="square" lIns="91425" tIns="91425" rIns="91425" bIns="91425" anchor="t" anchorCtr="0"/>
          <a:lstStyle>
            <a:lvl1pPr marL="457200" marR="0" lvl="0" indent="-228600" algn="ctr" rtl="0">
              <a:spcBef>
                <a:spcPts val="200"/>
              </a:spcBef>
              <a:spcAft>
                <a:spcPts val="0"/>
              </a:spcAft>
              <a:buClr>
                <a:srgbClr val="A6A6A6"/>
              </a:buClr>
              <a:buSzPts val="1000"/>
              <a:buFont typeface="Arial"/>
              <a:buNone/>
              <a:defRPr sz="10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body" idx="13"/>
          </p:nvPr>
        </p:nvSpPr>
        <p:spPr>
          <a:xfrm>
            <a:off x="4419600" y="3790950"/>
            <a:ext cx="1828800" cy="533400"/>
          </a:xfrm>
          <a:prstGeom prst="rect">
            <a:avLst/>
          </a:prstGeom>
          <a:noFill/>
          <a:ln>
            <a:noFill/>
          </a:ln>
        </p:spPr>
        <p:txBody>
          <a:bodyPr spcFirstLastPara="1" wrap="square" lIns="91425" tIns="91425" rIns="91425" bIns="91425" anchor="t" anchorCtr="0"/>
          <a:lstStyle>
            <a:lvl1pPr marL="457200" marR="0" lvl="0" indent="-228600" algn="ctr" rtl="0">
              <a:spcBef>
                <a:spcPts val="200"/>
              </a:spcBef>
              <a:spcAft>
                <a:spcPts val="0"/>
              </a:spcAft>
              <a:buClr>
                <a:srgbClr val="A6A6A6"/>
              </a:buClr>
              <a:buSzPts val="1000"/>
              <a:buFont typeface="Arial"/>
              <a:buNone/>
              <a:defRPr sz="10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body" idx="14"/>
          </p:nvPr>
        </p:nvSpPr>
        <p:spPr>
          <a:xfrm>
            <a:off x="6400800" y="3790950"/>
            <a:ext cx="1828800" cy="533400"/>
          </a:xfrm>
          <a:prstGeom prst="rect">
            <a:avLst/>
          </a:prstGeom>
          <a:noFill/>
          <a:ln>
            <a:noFill/>
          </a:ln>
        </p:spPr>
        <p:txBody>
          <a:bodyPr spcFirstLastPara="1" wrap="square" lIns="91425" tIns="91425" rIns="91425" bIns="91425" anchor="t" anchorCtr="0"/>
          <a:lstStyle>
            <a:lvl1pPr marL="457200" marR="0" lvl="0" indent="-228600" algn="ctr" rtl="0">
              <a:spcBef>
                <a:spcPts val="200"/>
              </a:spcBef>
              <a:spcAft>
                <a:spcPts val="0"/>
              </a:spcAft>
              <a:buClr>
                <a:srgbClr val="A6A6A6"/>
              </a:buClr>
              <a:buSzPts val="1000"/>
              <a:buFont typeface="Arial"/>
              <a:buNone/>
              <a:defRPr sz="10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15"/>
          </p:nvPr>
        </p:nvSpPr>
        <p:spPr>
          <a:xfrm>
            <a:off x="381000" y="3790950"/>
            <a:ext cx="1828800" cy="533400"/>
          </a:xfrm>
          <a:prstGeom prst="rect">
            <a:avLst/>
          </a:prstGeom>
          <a:noFill/>
          <a:ln>
            <a:noFill/>
          </a:ln>
        </p:spPr>
        <p:txBody>
          <a:bodyPr spcFirstLastPara="1" wrap="square" lIns="91425" tIns="91425" rIns="91425" bIns="91425" anchor="t" anchorCtr="0"/>
          <a:lstStyle>
            <a:lvl1pPr marL="457200" marR="0" lvl="0" indent="-228600" algn="ctr" rtl="0">
              <a:spcBef>
                <a:spcPts val="200"/>
              </a:spcBef>
              <a:spcAft>
                <a:spcPts val="0"/>
              </a:spcAft>
              <a:buClr>
                <a:srgbClr val="A6A6A6"/>
              </a:buClr>
              <a:buSzPts val="1000"/>
              <a:buFont typeface="Arial"/>
              <a:buNone/>
              <a:defRPr sz="10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2" name="Shape 262"/>
          <p:cNvSpPr txBox="1">
            <a:spLocks noGrp="1"/>
          </p:cNvSpPr>
          <p:nvPr>
            <p:ph type="body" idx="16"/>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722313" y="3305176"/>
            <a:ext cx="7772400" cy="1021556"/>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343E48"/>
              </a:buClr>
              <a:buSzPts val="2800"/>
              <a:buFont typeface="Lato"/>
              <a:buNone/>
              <a:defRPr sz="2800" b="1"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5" name="Shape 265"/>
          <p:cNvSpPr txBox="1">
            <a:spLocks noGrp="1"/>
          </p:cNvSpPr>
          <p:nvPr>
            <p:ph type="body" idx="1"/>
          </p:nvPr>
        </p:nvSpPr>
        <p:spPr>
          <a:xfrm>
            <a:off x="722313" y="2180035"/>
            <a:ext cx="7772400" cy="112514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EA1A3"/>
              </a:buClr>
              <a:buSzPts val="2000"/>
              <a:buFont typeface="Arial"/>
              <a:buNone/>
              <a:defRPr sz="2000" b="0" i="0" u="none" strike="noStrike" cap="none">
                <a:solidFill>
                  <a:srgbClr val="8EA1A3"/>
                </a:solidFill>
                <a:latin typeface="Arial"/>
                <a:ea typeface="Arial"/>
                <a:cs typeface="Arial"/>
                <a:sym typeface="Arial"/>
              </a:defRPr>
            </a:lvl1pPr>
            <a:lvl2pPr marL="914400" marR="0" lvl="1" indent="-228600" algn="l" rtl="0">
              <a:spcBef>
                <a:spcPts val="360"/>
              </a:spcBef>
              <a:spcAft>
                <a:spcPts val="0"/>
              </a:spcAft>
              <a:buClr>
                <a:srgbClr val="8EA1A3"/>
              </a:buClr>
              <a:buSzPts val="1800"/>
              <a:buFont typeface="Arial"/>
              <a:buNone/>
              <a:defRPr sz="1800" b="0" i="0" u="none" strike="noStrike" cap="none">
                <a:solidFill>
                  <a:srgbClr val="8EA1A3"/>
                </a:solidFill>
                <a:latin typeface="Arial"/>
                <a:ea typeface="Arial"/>
                <a:cs typeface="Arial"/>
                <a:sym typeface="Arial"/>
              </a:defRPr>
            </a:lvl2pPr>
            <a:lvl3pPr marL="1371600" marR="0" lvl="2" indent="-228600" algn="l" rtl="0">
              <a:spcBef>
                <a:spcPts val="320"/>
              </a:spcBef>
              <a:spcAft>
                <a:spcPts val="0"/>
              </a:spcAft>
              <a:buClr>
                <a:srgbClr val="8EA1A3"/>
              </a:buClr>
              <a:buSzPts val="1600"/>
              <a:buFont typeface="Arial"/>
              <a:buNone/>
              <a:defRPr sz="1600" b="0" i="0" u="none" strike="noStrike" cap="none">
                <a:solidFill>
                  <a:srgbClr val="8EA1A3"/>
                </a:solidFill>
                <a:latin typeface="Arial"/>
                <a:ea typeface="Arial"/>
                <a:cs typeface="Arial"/>
                <a:sym typeface="Arial"/>
              </a:defRPr>
            </a:lvl3pPr>
            <a:lvl4pPr marL="1828800" marR="0" lvl="3" indent="-228600" algn="l" rtl="0">
              <a:spcBef>
                <a:spcPts val="280"/>
              </a:spcBef>
              <a:spcAft>
                <a:spcPts val="0"/>
              </a:spcAft>
              <a:buClr>
                <a:srgbClr val="8EA1A3"/>
              </a:buClr>
              <a:buSzPts val="1400"/>
              <a:buFont typeface="Arial"/>
              <a:buNone/>
              <a:defRPr sz="1400" b="0" i="0" u="none" strike="noStrike" cap="none">
                <a:solidFill>
                  <a:srgbClr val="8EA1A3"/>
                </a:solidFill>
                <a:latin typeface="Arial"/>
                <a:ea typeface="Arial"/>
                <a:cs typeface="Arial"/>
                <a:sym typeface="Arial"/>
              </a:defRPr>
            </a:lvl4pPr>
            <a:lvl5pPr marL="2286000" marR="0" lvl="4" indent="-228600" algn="l" rtl="0">
              <a:spcBef>
                <a:spcPts val="280"/>
              </a:spcBef>
              <a:spcAft>
                <a:spcPts val="0"/>
              </a:spcAft>
              <a:buClr>
                <a:srgbClr val="8EA1A3"/>
              </a:buClr>
              <a:buSzPts val="1400"/>
              <a:buFont typeface="Arial"/>
              <a:buNone/>
              <a:defRPr sz="1400" b="0" i="0" u="none" strike="noStrike" cap="none">
                <a:solidFill>
                  <a:srgbClr val="8EA1A3"/>
                </a:solidFill>
                <a:latin typeface="Arial"/>
                <a:ea typeface="Arial"/>
                <a:cs typeface="Arial"/>
                <a:sym typeface="Arial"/>
              </a:defRPr>
            </a:lvl5pPr>
            <a:lvl6pPr marL="2743200" marR="0" lvl="5" indent="-228600" algn="l" rtl="0">
              <a:spcBef>
                <a:spcPts val="280"/>
              </a:spcBef>
              <a:spcAft>
                <a:spcPts val="0"/>
              </a:spcAft>
              <a:buClr>
                <a:srgbClr val="8EA1A3"/>
              </a:buClr>
              <a:buSzPts val="1400"/>
              <a:buFont typeface="Arial"/>
              <a:buNone/>
              <a:defRPr sz="1400" b="0" i="0" u="none" strike="noStrike" cap="none">
                <a:solidFill>
                  <a:srgbClr val="8EA1A3"/>
                </a:solidFill>
                <a:latin typeface="Calibri"/>
                <a:ea typeface="Calibri"/>
                <a:cs typeface="Calibri"/>
                <a:sym typeface="Calibri"/>
              </a:defRPr>
            </a:lvl6pPr>
            <a:lvl7pPr marL="3200400" marR="0" lvl="6" indent="-228600" algn="l" rtl="0">
              <a:spcBef>
                <a:spcPts val="280"/>
              </a:spcBef>
              <a:spcAft>
                <a:spcPts val="0"/>
              </a:spcAft>
              <a:buClr>
                <a:srgbClr val="8EA1A3"/>
              </a:buClr>
              <a:buSzPts val="1400"/>
              <a:buFont typeface="Arial"/>
              <a:buNone/>
              <a:defRPr sz="1400" b="0" i="0" u="none" strike="noStrike" cap="none">
                <a:solidFill>
                  <a:srgbClr val="8EA1A3"/>
                </a:solidFill>
                <a:latin typeface="Calibri"/>
                <a:ea typeface="Calibri"/>
                <a:cs typeface="Calibri"/>
                <a:sym typeface="Calibri"/>
              </a:defRPr>
            </a:lvl7pPr>
            <a:lvl8pPr marL="3657600" marR="0" lvl="7" indent="-228600" algn="l" rtl="0">
              <a:spcBef>
                <a:spcPts val="280"/>
              </a:spcBef>
              <a:spcAft>
                <a:spcPts val="0"/>
              </a:spcAft>
              <a:buClr>
                <a:srgbClr val="8EA1A3"/>
              </a:buClr>
              <a:buSzPts val="1400"/>
              <a:buFont typeface="Arial"/>
              <a:buNone/>
              <a:defRPr sz="1400" b="0" i="0" u="none" strike="noStrike" cap="none">
                <a:solidFill>
                  <a:srgbClr val="8EA1A3"/>
                </a:solidFill>
                <a:latin typeface="Calibri"/>
                <a:ea typeface="Calibri"/>
                <a:cs typeface="Calibri"/>
                <a:sym typeface="Calibri"/>
              </a:defRPr>
            </a:lvl8pPr>
            <a:lvl9pPr marL="4114800" marR="0" lvl="8" indent="-228600" algn="l" rtl="0">
              <a:spcBef>
                <a:spcPts val="280"/>
              </a:spcBef>
              <a:spcAft>
                <a:spcPts val="0"/>
              </a:spcAft>
              <a:buClr>
                <a:srgbClr val="8EA1A3"/>
              </a:buClr>
              <a:buSzPts val="1400"/>
              <a:buFont typeface="Arial"/>
              <a:buNone/>
              <a:defRPr sz="1400" b="0" i="0" u="none" strike="noStrike" cap="none">
                <a:solidFill>
                  <a:srgbClr val="8EA1A3"/>
                </a:solidFill>
                <a:latin typeface="Calibri"/>
                <a:ea typeface="Calibri"/>
                <a:cs typeface="Calibri"/>
                <a:sym typeface="Calibri"/>
              </a:defRPr>
            </a:lvl9pPr>
          </a:lstStyle>
          <a:p>
            <a:endParaRPr/>
          </a:p>
        </p:txBody>
      </p:sp>
      <p:pic>
        <p:nvPicPr>
          <p:cNvPr id="4"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457200" y="1626394"/>
            <a:ext cx="4038600" cy="2926556"/>
          </a:xfrm>
          <a:prstGeom prst="rect">
            <a:avLst/>
          </a:prstGeom>
          <a:noFill/>
          <a:ln>
            <a:noFill/>
          </a:ln>
        </p:spPr>
        <p:txBody>
          <a:bodyPr spcFirstLastPara="1" wrap="square" lIns="91425" tIns="91425" rIns="91425" bIns="91425" anchor="t" anchorCtr="0"/>
          <a:lstStyle>
            <a:lvl1pPr marL="457200" marR="0" lvl="0"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body" idx="2"/>
          </p:nvPr>
        </p:nvSpPr>
        <p:spPr>
          <a:xfrm>
            <a:off x="4648200" y="1626394"/>
            <a:ext cx="4038600" cy="2926556"/>
          </a:xfrm>
          <a:prstGeom prst="rect">
            <a:avLst/>
          </a:prstGeom>
          <a:noFill/>
          <a:ln>
            <a:noFill/>
          </a:ln>
        </p:spPr>
        <p:txBody>
          <a:bodyPr spcFirstLastPara="1" wrap="square" lIns="91425" tIns="91425" rIns="91425" bIns="91425" anchor="t" anchorCtr="0"/>
          <a:lstStyle>
            <a:lvl1pPr marL="457200" marR="0" lvl="0"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0" name="Shape 270"/>
          <p:cNvSpPr txBox="1">
            <a:spLocks noGrp="1"/>
          </p:cNvSpPr>
          <p:nvPr>
            <p:ph type="body" idx="3"/>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457200" y="1490665"/>
            <a:ext cx="4040188" cy="479822"/>
          </a:xfrm>
          <a:prstGeom prst="rect">
            <a:avLst/>
          </a:prstGeom>
          <a:noFill/>
          <a:ln>
            <a:noFill/>
          </a:ln>
        </p:spPr>
        <p:txBody>
          <a:bodyPr spcFirstLastPara="1" wrap="square" lIns="91425" tIns="91425" rIns="91425" bIns="91425" anchor="b" anchorCtr="0"/>
          <a:lstStyle>
            <a:lvl1pPr marL="457200" marR="0" lvl="0" indent="-228600" algn="l" rtl="0">
              <a:spcBef>
                <a:spcPts val="320"/>
              </a:spcBef>
              <a:spcAft>
                <a:spcPts val="0"/>
              </a:spcAft>
              <a:buClr>
                <a:srgbClr val="A5A5A5"/>
              </a:buClr>
              <a:buSzPts val="1600"/>
              <a:buFont typeface="Arial"/>
              <a:buNone/>
              <a:defRPr sz="1600" b="0" i="0" u="none" strike="noStrike" cap="none">
                <a:solidFill>
                  <a:srgbClr val="A5A5A5"/>
                </a:solidFill>
                <a:latin typeface="Arial"/>
                <a:ea typeface="Arial"/>
                <a:cs typeface="Arial"/>
                <a:sym typeface="Arial"/>
              </a:defRPr>
            </a:lvl1pPr>
            <a:lvl2pPr marL="914400" marR="0" lvl="1" indent="-228600" algn="l" rtl="0">
              <a:spcBef>
                <a:spcPts val="400"/>
              </a:spcBef>
              <a:spcAft>
                <a:spcPts val="0"/>
              </a:spcAft>
              <a:buClr>
                <a:srgbClr val="A5A5A5"/>
              </a:buClr>
              <a:buSzPts val="2000"/>
              <a:buFont typeface="Arial"/>
              <a:buNone/>
              <a:defRPr sz="2000" b="1" i="0" u="none" strike="noStrike" cap="none">
                <a:solidFill>
                  <a:srgbClr val="A5A5A5"/>
                </a:solidFill>
                <a:latin typeface="Arial"/>
                <a:ea typeface="Arial"/>
                <a:cs typeface="Arial"/>
                <a:sym typeface="Arial"/>
              </a:defRPr>
            </a:lvl2pPr>
            <a:lvl3pPr marL="1371600" marR="0" lvl="2" indent="-228600" algn="l" rtl="0">
              <a:spcBef>
                <a:spcPts val="360"/>
              </a:spcBef>
              <a:spcAft>
                <a:spcPts val="0"/>
              </a:spcAft>
              <a:buClr>
                <a:srgbClr val="A5A5A5"/>
              </a:buClr>
              <a:buSzPts val="1800"/>
              <a:buFont typeface="Arial"/>
              <a:buNone/>
              <a:defRPr sz="1800" b="1" i="0" u="none" strike="noStrike" cap="none">
                <a:solidFill>
                  <a:srgbClr val="A5A5A5"/>
                </a:solidFill>
                <a:latin typeface="Arial"/>
                <a:ea typeface="Arial"/>
                <a:cs typeface="Arial"/>
                <a:sym typeface="Arial"/>
              </a:defRPr>
            </a:lvl3pPr>
            <a:lvl4pPr marL="1828800" marR="0" lvl="3" indent="-228600" algn="l" rtl="0">
              <a:spcBef>
                <a:spcPts val="320"/>
              </a:spcBef>
              <a:spcAft>
                <a:spcPts val="0"/>
              </a:spcAft>
              <a:buClr>
                <a:srgbClr val="A5A5A5"/>
              </a:buClr>
              <a:buSzPts val="1600"/>
              <a:buFont typeface="Arial"/>
              <a:buNone/>
              <a:defRPr sz="1600" b="1" i="0" u="none" strike="noStrike" cap="none">
                <a:solidFill>
                  <a:srgbClr val="A5A5A5"/>
                </a:solidFill>
                <a:latin typeface="Arial"/>
                <a:ea typeface="Arial"/>
                <a:cs typeface="Arial"/>
                <a:sym typeface="Arial"/>
              </a:defRPr>
            </a:lvl4pPr>
            <a:lvl5pPr marL="2286000" marR="0" lvl="4" indent="-228600" algn="l" rtl="0">
              <a:spcBef>
                <a:spcPts val="320"/>
              </a:spcBef>
              <a:spcAft>
                <a:spcPts val="0"/>
              </a:spcAft>
              <a:buClr>
                <a:srgbClr val="A5A5A5"/>
              </a:buClr>
              <a:buSzPts val="1600"/>
              <a:buFont typeface="Arial"/>
              <a:buNone/>
              <a:defRPr sz="1600" b="1" i="0" u="none" strike="noStrike" cap="none">
                <a:solidFill>
                  <a:srgbClr val="A5A5A5"/>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body" idx="2"/>
          </p:nvPr>
        </p:nvSpPr>
        <p:spPr>
          <a:xfrm>
            <a:off x="457200" y="1970484"/>
            <a:ext cx="4040188" cy="2430066"/>
          </a:xfrm>
          <a:prstGeom prst="rect">
            <a:avLst/>
          </a:prstGeom>
          <a:noFill/>
          <a:ln>
            <a:noFill/>
          </a:ln>
        </p:spPr>
        <p:txBody>
          <a:bodyPr spcFirstLastPara="1" wrap="square" lIns="91425" tIns="91425" rIns="91425" bIns="91425" anchor="t" anchorCtr="0"/>
          <a:lstStyle>
            <a:lvl1pPr marL="457200" marR="0" lvl="0"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1pPr>
            <a:lvl2pPr marL="914400" marR="0" lvl="1"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2pPr>
            <a:lvl3pPr marL="1371600" marR="0" lvl="2"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3pPr>
            <a:lvl4pPr marL="1828800" marR="0" lvl="3" indent="-292100" algn="l" rtl="0">
              <a:spcBef>
                <a:spcPts val="200"/>
              </a:spcBef>
              <a:spcAft>
                <a:spcPts val="0"/>
              </a:spcAft>
              <a:buClr>
                <a:srgbClr val="A5A5A5"/>
              </a:buClr>
              <a:buSzPts val="1000"/>
              <a:buFont typeface="Arial"/>
              <a:buChar char="–"/>
              <a:defRPr sz="1000" b="0" i="0" u="none" strike="noStrike" cap="none">
                <a:solidFill>
                  <a:srgbClr val="A5A5A5"/>
                </a:solidFill>
                <a:latin typeface="Arial"/>
                <a:ea typeface="Arial"/>
                <a:cs typeface="Arial"/>
                <a:sym typeface="Arial"/>
              </a:defRPr>
            </a:lvl4pPr>
            <a:lvl5pPr marL="2286000" marR="0" lvl="4" indent="-292100" algn="l" rtl="0">
              <a:spcBef>
                <a:spcPts val="200"/>
              </a:spcBef>
              <a:spcAft>
                <a:spcPts val="0"/>
              </a:spcAft>
              <a:buClr>
                <a:srgbClr val="A5A5A5"/>
              </a:buClr>
              <a:buSzPts val="1000"/>
              <a:buFont typeface="Arial"/>
              <a:buChar char="»"/>
              <a:defRPr sz="1000" b="0" i="0" u="none" strike="noStrike" cap="none">
                <a:solidFill>
                  <a:srgbClr val="A5A5A5"/>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74" name="Shape 274"/>
          <p:cNvSpPr txBox="1">
            <a:spLocks noGrp="1"/>
          </p:cNvSpPr>
          <p:nvPr>
            <p:ph type="body" idx="3"/>
          </p:nvPr>
        </p:nvSpPr>
        <p:spPr>
          <a:xfrm>
            <a:off x="4645033" y="1490665"/>
            <a:ext cx="4041775" cy="479822"/>
          </a:xfrm>
          <a:prstGeom prst="rect">
            <a:avLst/>
          </a:prstGeom>
          <a:noFill/>
          <a:ln>
            <a:noFill/>
          </a:ln>
        </p:spPr>
        <p:txBody>
          <a:bodyPr spcFirstLastPara="1" wrap="square" lIns="91425" tIns="91425" rIns="91425" bIns="91425" anchor="b" anchorCtr="0"/>
          <a:lstStyle>
            <a:lvl1pPr marL="457200" marR="0" lvl="0" indent="-228600" algn="l" rtl="0">
              <a:spcBef>
                <a:spcPts val="320"/>
              </a:spcBef>
              <a:spcAft>
                <a:spcPts val="0"/>
              </a:spcAft>
              <a:buClr>
                <a:srgbClr val="A5A5A5"/>
              </a:buClr>
              <a:buSzPts val="1600"/>
              <a:buFont typeface="Arial"/>
              <a:buNone/>
              <a:defRPr sz="1600" b="0" i="0" u="none" strike="noStrike" cap="none">
                <a:solidFill>
                  <a:srgbClr val="A5A5A5"/>
                </a:solidFill>
                <a:latin typeface="Arial"/>
                <a:ea typeface="Arial"/>
                <a:cs typeface="Arial"/>
                <a:sym typeface="Arial"/>
              </a:defRPr>
            </a:lvl1pPr>
            <a:lvl2pPr marL="914400" marR="0" lvl="1" indent="-228600" algn="l" rtl="0">
              <a:spcBef>
                <a:spcPts val="400"/>
              </a:spcBef>
              <a:spcAft>
                <a:spcPts val="0"/>
              </a:spcAft>
              <a:buClr>
                <a:srgbClr val="A5A5A5"/>
              </a:buClr>
              <a:buSzPts val="2000"/>
              <a:buFont typeface="Arial"/>
              <a:buNone/>
              <a:defRPr sz="2000" b="1" i="0" u="none" strike="noStrike" cap="none">
                <a:solidFill>
                  <a:srgbClr val="A5A5A5"/>
                </a:solidFill>
                <a:latin typeface="Arial"/>
                <a:ea typeface="Arial"/>
                <a:cs typeface="Arial"/>
                <a:sym typeface="Arial"/>
              </a:defRPr>
            </a:lvl2pPr>
            <a:lvl3pPr marL="1371600" marR="0" lvl="2" indent="-228600" algn="l" rtl="0">
              <a:spcBef>
                <a:spcPts val="360"/>
              </a:spcBef>
              <a:spcAft>
                <a:spcPts val="0"/>
              </a:spcAft>
              <a:buClr>
                <a:srgbClr val="A5A5A5"/>
              </a:buClr>
              <a:buSzPts val="1800"/>
              <a:buFont typeface="Arial"/>
              <a:buNone/>
              <a:defRPr sz="1800" b="1" i="0" u="none" strike="noStrike" cap="none">
                <a:solidFill>
                  <a:srgbClr val="A5A5A5"/>
                </a:solidFill>
                <a:latin typeface="Arial"/>
                <a:ea typeface="Arial"/>
                <a:cs typeface="Arial"/>
                <a:sym typeface="Arial"/>
              </a:defRPr>
            </a:lvl3pPr>
            <a:lvl4pPr marL="1828800" marR="0" lvl="3" indent="-228600" algn="l" rtl="0">
              <a:spcBef>
                <a:spcPts val="320"/>
              </a:spcBef>
              <a:spcAft>
                <a:spcPts val="0"/>
              </a:spcAft>
              <a:buClr>
                <a:srgbClr val="A5A5A5"/>
              </a:buClr>
              <a:buSzPts val="1600"/>
              <a:buFont typeface="Arial"/>
              <a:buNone/>
              <a:defRPr sz="1600" b="1" i="0" u="none" strike="noStrike" cap="none">
                <a:solidFill>
                  <a:srgbClr val="A5A5A5"/>
                </a:solidFill>
                <a:latin typeface="Arial"/>
                <a:ea typeface="Arial"/>
                <a:cs typeface="Arial"/>
                <a:sym typeface="Arial"/>
              </a:defRPr>
            </a:lvl4pPr>
            <a:lvl5pPr marL="2286000" marR="0" lvl="4" indent="-228600" algn="l" rtl="0">
              <a:spcBef>
                <a:spcPts val="320"/>
              </a:spcBef>
              <a:spcAft>
                <a:spcPts val="0"/>
              </a:spcAft>
              <a:buClr>
                <a:srgbClr val="A5A5A5"/>
              </a:buClr>
              <a:buSzPts val="1600"/>
              <a:buFont typeface="Arial"/>
              <a:buNone/>
              <a:defRPr sz="1600" b="1" i="0" u="none" strike="noStrike" cap="none">
                <a:solidFill>
                  <a:srgbClr val="A5A5A5"/>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body" idx="4"/>
          </p:nvPr>
        </p:nvSpPr>
        <p:spPr>
          <a:xfrm>
            <a:off x="4645033" y="1970484"/>
            <a:ext cx="4041775" cy="2430066"/>
          </a:xfrm>
          <a:prstGeom prst="rect">
            <a:avLst/>
          </a:prstGeom>
          <a:noFill/>
          <a:ln>
            <a:noFill/>
          </a:ln>
        </p:spPr>
        <p:txBody>
          <a:bodyPr spcFirstLastPara="1" wrap="square" lIns="91425" tIns="91425" rIns="91425" bIns="91425" anchor="t" anchorCtr="0"/>
          <a:lstStyle>
            <a:lvl1pPr marL="457200" marR="0" lvl="0"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1pPr>
            <a:lvl2pPr marL="914400" marR="0" lvl="1"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2pPr>
            <a:lvl3pPr marL="1371600" marR="0" lvl="2"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3pPr>
            <a:lvl4pPr marL="1828800" marR="0" lvl="3" indent="-292100" algn="l" rtl="0">
              <a:spcBef>
                <a:spcPts val="200"/>
              </a:spcBef>
              <a:spcAft>
                <a:spcPts val="0"/>
              </a:spcAft>
              <a:buClr>
                <a:srgbClr val="A5A5A5"/>
              </a:buClr>
              <a:buSzPts val="1000"/>
              <a:buFont typeface="Arial"/>
              <a:buChar char="–"/>
              <a:defRPr sz="1000" b="0" i="0" u="none" strike="noStrike" cap="none">
                <a:solidFill>
                  <a:srgbClr val="A5A5A5"/>
                </a:solidFill>
                <a:latin typeface="Arial"/>
                <a:ea typeface="Arial"/>
                <a:cs typeface="Arial"/>
                <a:sym typeface="Arial"/>
              </a:defRPr>
            </a:lvl4pPr>
            <a:lvl5pPr marL="2286000" marR="0" lvl="4" indent="-292100" algn="l" rtl="0">
              <a:spcBef>
                <a:spcPts val="200"/>
              </a:spcBef>
              <a:spcAft>
                <a:spcPts val="0"/>
              </a:spcAft>
              <a:buClr>
                <a:srgbClr val="A5A5A5"/>
              </a:buClr>
              <a:buSzPts val="1000"/>
              <a:buFont typeface="Arial"/>
              <a:buChar char="»"/>
              <a:defRPr sz="1000" b="0" i="0" u="none" strike="noStrike" cap="none">
                <a:solidFill>
                  <a:srgbClr val="A5A5A5"/>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7" name="Shape 277"/>
          <p:cNvSpPr txBox="1">
            <a:spLocks noGrp="1"/>
          </p:cNvSpPr>
          <p:nvPr>
            <p:ph type="body" idx="5"/>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0" name="Shape 280"/>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3" name="Shape 283"/>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
        <p:nvSpPr>
          <p:cNvPr id="285" name="Shape 285"/>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286" name="Shape 286"/>
          <p:cNvSpPr/>
          <p:nvPr/>
        </p:nvSpPr>
        <p:spPr>
          <a:xfrm>
            <a:off x="8334300" y="537368"/>
            <a:ext cx="324000" cy="228600"/>
          </a:xfrm>
          <a:prstGeom prst="ellipse">
            <a:avLst/>
          </a:prstGeom>
          <a:solidFill>
            <a:srgbClr val="048B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a:solidFill>
                <a:schemeClr val="lt1"/>
              </a:solidFill>
              <a:latin typeface="Arial"/>
              <a:ea typeface="Arial"/>
              <a:cs typeface="Arial"/>
              <a:sym typeface="Arial"/>
            </a:endParaRPr>
          </a:p>
        </p:txBody>
      </p:sp>
      <p:sp>
        <p:nvSpPr>
          <p:cNvPr id="287" name="Shape 287"/>
          <p:cNvSpPr txBox="1"/>
          <p:nvPr/>
        </p:nvSpPr>
        <p:spPr>
          <a:xfrm>
            <a:off x="8305800" y="514353"/>
            <a:ext cx="3810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a:solidFill>
                  <a:srgbClr val="FFFFFF"/>
                </a:solidFill>
                <a:latin typeface="Lato Light"/>
                <a:ea typeface="Lato Light"/>
                <a:cs typeface="Lato Light"/>
                <a:sym typeface="Lato Light"/>
              </a:rPr>
              <a:t>‹N°›</a:t>
            </a:fld>
            <a:endParaRPr sz="900">
              <a:solidFill>
                <a:srgbClr val="FFFFFF"/>
              </a:solidFill>
              <a:latin typeface="Lato Light"/>
              <a:ea typeface="Lato Light"/>
              <a:cs typeface="Lato Light"/>
              <a:sym typeface="Lato Light"/>
            </a:endParaRPr>
          </a:p>
        </p:txBody>
      </p:sp>
      <p:pic>
        <p:nvPicPr>
          <p:cNvPr id="5"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572006" y="1711278"/>
            <a:ext cx="2919699" cy="304800"/>
          </a:xfrm>
          <a:prstGeom prst="rect">
            <a:avLst/>
          </a:prstGeom>
          <a:noFill/>
          <a:ln>
            <a:noFill/>
          </a:ln>
        </p:spPr>
        <p:txBody>
          <a:bodyPr spcFirstLastPara="1" wrap="square" lIns="91425" tIns="91425" rIns="91425" bIns="91425" anchor="ctr" anchorCtr="0"/>
          <a:lstStyle>
            <a:lvl1pPr marL="457200" marR="0" lvl="0" indent="-228600" algn="l" rtl="0">
              <a:spcBef>
                <a:spcPts val="240"/>
              </a:spcBef>
              <a:spcAft>
                <a:spcPts val="0"/>
              </a:spcAft>
              <a:buClr>
                <a:srgbClr val="67B1B5"/>
              </a:buClr>
              <a:buSzPts val="1200"/>
              <a:buFont typeface="Arial"/>
              <a:buNone/>
              <a:defRPr sz="1200" b="0" i="0" u="none" strike="noStrike" cap="none">
                <a:solidFill>
                  <a:srgbClr val="67B1B5"/>
                </a:solidFill>
                <a:latin typeface="Arial"/>
                <a:ea typeface="Arial"/>
                <a:cs typeface="Arial"/>
                <a:sym typeface="Arial"/>
              </a:defRPr>
            </a:lvl1pPr>
            <a:lvl2pPr marL="914400" marR="0" lvl="1" indent="-228600" algn="l" rtl="0">
              <a:spcBef>
                <a:spcPts val="280"/>
              </a:spcBef>
              <a:spcAft>
                <a:spcPts val="0"/>
              </a:spcAft>
              <a:buClr>
                <a:srgbClr val="52A3A9"/>
              </a:buClr>
              <a:buSzPts val="1400"/>
              <a:buFont typeface="Arial"/>
              <a:buNone/>
              <a:defRPr sz="14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4pPr>
            <a:lvl5pPr marL="2286000" marR="0" lvl="4"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24505" y="3867150"/>
            <a:ext cx="233654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67B1B5"/>
              </a:buClr>
              <a:buSzPts val="1200"/>
              <a:buFont typeface="Arial"/>
              <a:buNone/>
              <a:defRPr sz="1200" b="0" i="0" u="none" strike="noStrike" cap="none">
                <a:solidFill>
                  <a:srgbClr val="67B1B5"/>
                </a:solidFill>
                <a:latin typeface="Arial"/>
                <a:ea typeface="Arial"/>
                <a:cs typeface="Arial"/>
                <a:sym typeface="Arial"/>
              </a:defRPr>
            </a:lvl1pPr>
            <a:lvl2pPr marL="914400" marR="0" lvl="1" indent="-228600" algn="l" rtl="0">
              <a:spcBef>
                <a:spcPts val="280"/>
              </a:spcBef>
              <a:spcAft>
                <a:spcPts val="0"/>
              </a:spcAft>
              <a:buClr>
                <a:srgbClr val="52A3A9"/>
              </a:buClr>
              <a:buSzPts val="1400"/>
              <a:buFont typeface="Arial"/>
              <a:buNone/>
              <a:defRPr sz="14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4pPr>
            <a:lvl5pPr marL="2286000" marR="0" lvl="4"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3"/>
          </p:nvPr>
        </p:nvSpPr>
        <p:spPr>
          <a:xfrm>
            <a:off x="4071423" y="2152650"/>
            <a:ext cx="4081981" cy="876300"/>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Shape 39"/>
          <p:cNvSpPr>
            <a:spLocks noGrp="1"/>
          </p:cNvSpPr>
          <p:nvPr>
            <p:ph type="pic" idx="4"/>
          </p:nvPr>
        </p:nvSpPr>
        <p:spPr>
          <a:xfrm>
            <a:off x="700710" y="1771650"/>
            <a:ext cx="2271095" cy="1701000"/>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Shape 41"/>
          <p:cNvSpPr txBox="1">
            <a:spLocks noGrp="1"/>
          </p:cNvSpPr>
          <p:nvPr>
            <p:ph type="body" idx="5"/>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mpt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982753"/>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Shape 16"/>
          <p:cNvSpPr txBox="1">
            <a:spLocks noGrp="1"/>
          </p:cNvSpPr>
          <p:nvPr>
            <p:ph type="ctrTitle"/>
          </p:nvPr>
        </p:nvSpPr>
        <p:spPr>
          <a:xfrm>
            <a:off x="685800" y="1123955"/>
            <a:ext cx="7772400" cy="1102519"/>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009BA0"/>
              </a:buClr>
              <a:buSzPts val="3000"/>
              <a:buFont typeface="Arial"/>
              <a:buNone/>
              <a:defRPr sz="3000" b="0" i="0" u="none" strike="noStrike" cap="none">
                <a:solidFill>
                  <a:srgbClr val="009BA0"/>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2440786"/>
            <a:ext cx="6400800" cy="664369"/>
          </a:xfrm>
          <a:prstGeom prst="rect">
            <a:avLst/>
          </a:prstGeom>
          <a:noFill/>
          <a:ln>
            <a:noFill/>
          </a:ln>
        </p:spPr>
        <p:txBody>
          <a:bodyPr spcFirstLastPara="1" wrap="square" lIns="91425" tIns="91425" rIns="91425" bIns="91425" anchor="t" anchorCtr="0"/>
          <a:lstStyle>
            <a:lvl1pPr marL="0" marR="0" lvl="0" indent="0" algn="ctr" rtl="0">
              <a:spcBef>
                <a:spcPts val="320"/>
              </a:spcBef>
              <a:spcAft>
                <a:spcPts val="0"/>
              </a:spcAft>
              <a:buClr>
                <a:srgbClr val="17375E"/>
              </a:buClr>
              <a:buSzPts val="1600"/>
              <a:buFont typeface="Arial"/>
              <a:buNone/>
              <a:defRPr sz="1600" b="0" i="0" u="none" strike="noStrike" cap="none">
                <a:solidFill>
                  <a:srgbClr val="17375E"/>
                </a:solidFill>
                <a:latin typeface="Arial"/>
                <a:ea typeface="Arial"/>
                <a:cs typeface="Arial"/>
                <a:sym typeface="Arial"/>
              </a:defRPr>
            </a:lvl1pPr>
            <a:lvl2pPr marL="457200" marR="0" lvl="1" indent="0" algn="ctr" rtl="0">
              <a:spcBef>
                <a:spcPts val="280"/>
              </a:spcBef>
              <a:spcAft>
                <a:spcPts val="0"/>
              </a:spcAft>
              <a:buClr>
                <a:srgbClr val="8EA1A3"/>
              </a:buClr>
              <a:buSzPts val="1400"/>
              <a:buFont typeface="Arial"/>
              <a:buNone/>
              <a:defRPr sz="1400" b="0" i="0" u="none" strike="noStrike" cap="none">
                <a:solidFill>
                  <a:srgbClr val="8EA1A3"/>
                </a:solidFill>
                <a:latin typeface="Arial"/>
                <a:ea typeface="Arial"/>
                <a:cs typeface="Arial"/>
                <a:sym typeface="Arial"/>
              </a:defRPr>
            </a:lvl2pPr>
            <a:lvl3pPr marL="914400" marR="0" lvl="2" indent="0" algn="ctr" rtl="0">
              <a:spcBef>
                <a:spcPts val="240"/>
              </a:spcBef>
              <a:spcAft>
                <a:spcPts val="0"/>
              </a:spcAft>
              <a:buClr>
                <a:srgbClr val="8EA1A3"/>
              </a:buClr>
              <a:buSzPts val="1200"/>
              <a:buFont typeface="Arial"/>
              <a:buNone/>
              <a:defRPr sz="1200" b="0" i="0" u="none" strike="noStrike" cap="none">
                <a:solidFill>
                  <a:srgbClr val="8EA1A3"/>
                </a:solidFill>
                <a:latin typeface="Arial"/>
                <a:ea typeface="Arial"/>
                <a:cs typeface="Arial"/>
                <a:sym typeface="Arial"/>
              </a:defRPr>
            </a:lvl3pPr>
            <a:lvl4pPr marL="1371600" marR="0" lvl="3" indent="0" algn="ctr" rtl="0">
              <a:spcBef>
                <a:spcPts val="220"/>
              </a:spcBef>
              <a:spcAft>
                <a:spcPts val="0"/>
              </a:spcAft>
              <a:buClr>
                <a:srgbClr val="8EA1A3"/>
              </a:buClr>
              <a:buSzPts val="1100"/>
              <a:buFont typeface="Arial"/>
              <a:buNone/>
              <a:defRPr sz="1100" b="0" i="0" u="none" strike="noStrike" cap="none">
                <a:solidFill>
                  <a:srgbClr val="8EA1A3"/>
                </a:solidFill>
                <a:latin typeface="Arial"/>
                <a:ea typeface="Arial"/>
                <a:cs typeface="Arial"/>
                <a:sym typeface="Arial"/>
              </a:defRPr>
            </a:lvl4pPr>
            <a:lvl5pPr marL="1828800" marR="0" lvl="4" indent="0" algn="ctr" rtl="0">
              <a:spcBef>
                <a:spcPts val="220"/>
              </a:spcBef>
              <a:spcAft>
                <a:spcPts val="0"/>
              </a:spcAft>
              <a:buClr>
                <a:srgbClr val="8EA1A3"/>
              </a:buClr>
              <a:buSzPts val="1100"/>
              <a:buFont typeface="Arial"/>
              <a:buNone/>
              <a:defRPr sz="1100" b="0" i="0" u="none" strike="noStrike" cap="none">
                <a:solidFill>
                  <a:srgbClr val="8EA1A3"/>
                </a:solidFill>
                <a:latin typeface="Arial"/>
                <a:ea typeface="Arial"/>
                <a:cs typeface="Arial"/>
                <a:sym typeface="Arial"/>
              </a:defRPr>
            </a:lvl5pPr>
            <a:lvl6pPr marL="2286000" marR="0" lvl="5"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6pPr>
            <a:lvl7pPr marL="2743200" marR="0" lvl="6"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7pPr>
            <a:lvl8pPr marL="3200400" marR="0" lvl="7"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8pPr>
            <a:lvl9pPr marL="3657600" marR="0" lvl="8"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85259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87375"/>
      </p:ext>
    </p:extLst>
  </p:cSld>
  <p:clrMapOvr>
    <a:masterClrMapping/>
  </p:clrMapOvr>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Shape 16"/>
          <p:cNvSpPr txBox="1">
            <a:spLocks noGrp="1"/>
          </p:cNvSpPr>
          <p:nvPr>
            <p:ph type="ctrTitle"/>
          </p:nvPr>
        </p:nvSpPr>
        <p:spPr>
          <a:xfrm>
            <a:off x="685800" y="1123955"/>
            <a:ext cx="7772400" cy="1102519"/>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009BA0"/>
              </a:buClr>
              <a:buSzPts val="3000"/>
              <a:buFont typeface="Arial"/>
              <a:buNone/>
              <a:defRPr sz="3000" b="0" i="0" u="none" strike="noStrike" cap="none">
                <a:solidFill>
                  <a:srgbClr val="009BA0"/>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2440786"/>
            <a:ext cx="6400800" cy="664369"/>
          </a:xfrm>
          <a:prstGeom prst="rect">
            <a:avLst/>
          </a:prstGeom>
          <a:noFill/>
          <a:ln>
            <a:noFill/>
          </a:ln>
        </p:spPr>
        <p:txBody>
          <a:bodyPr spcFirstLastPara="1" wrap="square" lIns="91425" tIns="91425" rIns="91425" bIns="91425" anchor="t" anchorCtr="0"/>
          <a:lstStyle>
            <a:lvl1pPr marL="0" marR="0" lvl="0" indent="0" algn="ctr" rtl="0">
              <a:spcBef>
                <a:spcPts val="320"/>
              </a:spcBef>
              <a:spcAft>
                <a:spcPts val="0"/>
              </a:spcAft>
              <a:buClr>
                <a:srgbClr val="17375E"/>
              </a:buClr>
              <a:buSzPts val="1600"/>
              <a:buFont typeface="Arial"/>
              <a:buNone/>
              <a:defRPr sz="1600" b="0" i="0" u="none" strike="noStrike" cap="none">
                <a:solidFill>
                  <a:srgbClr val="17375E"/>
                </a:solidFill>
                <a:latin typeface="Arial"/>
                <a:ea typeface="Arial"/>
                <a:cs typeface="Arial"/>
                <a:sym typeface="Arial"/>
              </a:defRPr>
            </a:lvl1pPr>
            <a:lvl2pPr marL="457200" marR="0" lvl="1" indent="0" algn="ctr" rtl="0">
              <a:spcBef>
                <a:spcPts val="280"/>
              </a:spcBef>
              <a:spcAft>
                <a:spcPts val="0"/>
              </a:spcAft>
              <a:buClr>
                <a:srgbClr val="8EA1A3"/>
              </a:buClr>
              <a:buSzPts val="1400"/>
              <a:buFont typeface="Arial"/>
              <a:buNone/>
              <a:defRPr sz="1400" b="0" i="0" u="none" strike="noStrike" cap="none">
                <a:solidFill>
                  <a:srgbClr val="8EA1A3"/>
                </a:solidFill>
                <a:latin typeface="Arial"/>
                <a:ea typeface="Arial"/>
                <a:cs typeface="Arial"/>
                <a:sym typeface="Arial"/>
              </a:defRPr>
            </a:lvl2pPr>
            <a:lvl3pPr marL="914400" marR="0" lvl="2" indent="0" algn="ctr" rtl="0">
              <a:spcBef>
                <a:spcPts val="240"/>
              </a:spcBef>
              <a:spcAft>
                <a:spcPts val="0"/>
              </a:spcAft>
              <a:buClr>
                <a:srgbClr val="8EA1A3"/>
              </a:buClr>
              <a:buSzPts val="1200"/>
              <a:buFont typeface="Arial"/>
              <a:buNone/>
              <a:defRPr sz="1200" b="0" i="0" u="none" strike="noStrike" cap="none">
                <a:solidFill>
                  <a:srgbClr val="8EA1A3"/>
                </a:solidFill>
                <a:latin typeface="Arial"/>
                <a:ea typeface="Arial"/>
                <a:cs typeface="Arial"/>
                <a:sym typeface="Arial"/>
              </a:defRPr>
            </a:lvl3pPr>
            <a:lvl4pPr marL="1371600" marR="0" lvl="3" indent="0" algn="ctr" rtl="0">
              <a:spcBef>
                <a:spcPts val="220"/>
              </a:spcBef>
              <a:spcAft>
                <a:spcPts val="0"/>
              </a:spcAft>
              <a:buClr>
                <a:srgbClr val="8EA1A3"/>
              </a:buClr>
              <a:buSzPts val="1100"/>
              <a:buFont typeface="Arial"/>
              <a:buNone/>
              <a:defRPr sz="1100" b="0" i="0" u="none" strike="noStrike" cap="none">
                <a:solidFill>
                  <a:srgbClr val="8EA1A3"/>
                </a:solidFill>
                <a:latin typeface="Arial"/>
                <a:ea typeface="Arial"/>
                <a:cs typeface="Arial"/>
                <a:sym typeface="Arial"/>
              </a:defRPr>
            </a:lvl4pPr>
            <a:lvl5pPr marL="1828800" marR="0" lvl="4" indent="0" algn="ctr" rtl="0">
              <a:spcBef>
                <a:spcPts val="220"/>
              </a:spcBef>
              <a:spcAft>
                <a:spcPts val="0"/>
              </a:spcAft>
              <a:buClr>
                <a:srgbClr val="8EA1A3"/>
              </a:buClr>
              <a:buSzPts val="1100"/>
              <a:buFont typeface="Arial"/>
              <a:buNone/>
              <a:defRPr sz="1100" b="0" i="0" u="none" strike="noStrike" cap="none">
                <a:solidFill>
                  <a:srgbClr val="8EA1A3"/>
                </a:solidFill>
                <a:latin typeface="Arial"/>
                <a:ea typeface="Arial"/>
                <a:cs typeface="Arial"/>
                <a:sym typeface="Arial"/>
              </a:defRPr>
            </a:lvl5pPr>
            <a:lvl6pPr marL="2286000" marR="0" lvl="5"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6pPr>
            <a:lvl7pPr marL="2743200" marR="0" lvl="6"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7pPr>
            <a:lvl8pPr marL="3200400" marR="0" lvl="7"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8pPr>
            <a:lvl9pPr marL="3657600" marR="0" lvl="8" indent="0" algn="ctr" rtl="0">
              <a:spcBef>
                <a:spcPts val="400"/>
              </a:spcBef>
              <a:spcAft>
                <a:spcPts val="0"/>
              </a:spcAft>
              <a:buClr>
                <a:srgbClr val="8EA1A3"/>
              </a:buClr>
              <a:buSzPts val="2000"/>
              <a:buFont typeface="Arial"/>
              <a:buNone/>
              <a:defRPr sz="2000" b="0" i="0" u="none" strike="noStrike" cap="none">
                <a:solidFill>
                  <a:srgbClr val="8EA1A3"/>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033617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ck cover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869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2"/>
        <p:cNvGrpSpPr/>
        <p:nvPr/>
      </p:nvGrpSpPr>
      <p:grpSpPr>
        <a:xfrm>
          <a:off x="0" y="0"/>
          <a:ext cx="0" cy="0"/>
          <a:chOff x="0" y="0"/>
          <a:chExt cx="0" cy="0"/>
        </a:xfrm>
      </p:grpSpPr>
      <p:sp>
        <p:nvSpPr>
          <p:cNvPr id="43" name="Shape 43"/>
          <p:cNvSpPr>
            <a:spLocks noGrp="1"/>
          </p:cNvSpPr>
          <p:nvPr>
            <p:ph type="pic" idx="2"/>
          </p:nvPr>
        </p:nvSpPr>
        <p:spPr>
          <a:xfrm>
            <a:off x="2622005" y="1809753"/>
            <a:ext cx="1223999" cy="917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Shape 44"/>
          <p:cNvSpPr>
            <a:spLocks noGrp="1"/>
          </p:cNvSpPr>
          <p:nvPr>
            <p:ph type="pic" idx="3"/>
          </p:nvPr>
        </p:nvSpPr>
        <p:spPr>
          <a:xfrm>
            <a:off x="3894905" y="1809753"/>
            <a:ext cx="1223999" cy="917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a:spLocks noGrp="1"/>
          </p:cNvSpPr>
          <p:nvPr>
            <p:ph type="pic" idx="4"/>
          </p:nvPr>
        </p:nvSpPr>
        <p:spPr>
          <a:xfrm>
            <a:off x="5167802" y="1809753"/>
            <a:ext cx="1223999" cy="917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a:spLocks noGrp="1"/>
          </p:cNvSpPr>
          <p:nvPr>
            <p:ph type="pic" idx="5"/>
          </p:nvPr>
        </p:nvSpPr>
        <p:spPr>
          <a:xfrm>
            <a:off x="3262805" y="2876553"/>
            <a:ext cx="1223999" cy="917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Shape 47"/>
          <p:cNvSpPr>
            <a:spLocks noGrp="1"/>
          </p:cNvSpPr>
          <p:nvPr>
            <p:ph type="pic" idx="6"/>
          </p:nvPr>
        </p:nvSpPr>
        <p:spPr>
          <a:xfrm>
            <a:off x="4558204" y="2876553"/>
            <a:ext cx="1223999" cy="917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Shape 48"/>
          <p:cNvSpPr>
            <a:spLocks noGrp="1"/>
          </p:cNvSpPr>
          <p:nvPr>
            <p:ph type="pic" idx="7"/>
          </p:nvPr>
        </p:nvSpPr>
        <p:spPr>
          <a:xfrm>
            <a:off x="6432005" y="1809753"/>
            <a:ext cx="1223999" cy="917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a:spLocks noGrp="1"/>
          </p:cNvSpPr>
          <p:nvPr>
            <p:ph type="pic" idx="8"/>
          </p:nvPr>
        </p:nvSpPr>
        <p:spPr>
          <a:xfrm>
            <a:off x="5777405" y="2876553"/>
            <a:ext cx="1223999" cy="917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1581153"/>
            <a:ext cx="8229600" cy="3047999"/>
          </a:xfrm>
          <a:prstGeom prst="rect">
            <a:avLst/>
          </a:prstGeom>
          <a:noFill/>
          <a:ln>
            <a:noFill/>
          </a:ln>
        </p:spPr>
        <p:txBody>
          <a:bodyPr spcFirstLastPara="1" wrap="square" lIns="91425" tIns="91425" rIns="91425" bIns="91425" anchor="t" anchorCtr="0"/>
          <a:lstStyle>
            <a:lvl1pPr marL="457200" marR="0" lvl="0"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1pPr>
            <a:lvl2pPr marL="914400" marR="0" lvl="1"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2pPr>
            <a:lvl3pPr marL="1371600" marR="0" lvl="2"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3pPr>
            <a:lvl4pPr marL="1828800" marR="0" lvl="3"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4pPr>
            <a:lvl5pPr marL="2286000" marR="0" lvl="4" indent="-295275" algn="l" rtl="0">
              <a:spcBef>
                <a:spcPts val="210"/>
              </a:spcBef>
              <a:spcAft>
                <a:spcPts val="0"/>
              </a:spcAft>
              <a:buClr>
                <a:srgbClr val="A5A5A5"/>
              </a:buClr>
              <a:buSzPts val="1050"/>
              <a:buFont typeface="Arial"/>
              <a:buChar char="»"/>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Shape 55"/>
          <p:cNvSpPr txBox="1">
            <a:spLocks noGrp="1"/>
          </p:cNvSpPr>
          <p:nvPr>
            <p:ph type="body" idx="2"/>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09600" y="2133600"/>
            <a:ext cx="2362200" cy="2266950"/>
          </a:xfrm>
          <a:prstGeom prst="rect">
            <a:avLst/>
          </a:prstGeom>
          <a:noFill/>
          <a:ln>
            <a:noFill/>
          </a:ln>
        </p:spPr>
        <p:txBody>
          <a:bodyPr spcFirstLastPara="1" wrap="square" lIns="91425" tIns="91425" rIns="91425" bIns="91425" anchor="t" anchorCtr="0"/>
          <a:lstStyle>
            <a:lvl1pPr marL="457200" marR="0" lvl="0" indent="-228600" algn="ctr"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2"/>
          </p:nvPr>
        </p:nvSpPr>
        <p:spPr>
          <a:xfrm>
            <a:off x="3429000" y="2133600"/>
            <a:ext cx="2362200" cy="2266950"/>
          </a:xfrm>
          <a:prstGeom prst="rect">
            <a:avLst/>
          </a:prstGeom>
          <a:noFill/>
          <a:ln>
            <a:noFill/>
          </a:ln>
        </p:spPr>
        <p:txBody>
          <a:bodyPr spcFirstLastPara="1" wrap="square" lIns="91425" tIns="91425" rIns="91425" bIns="91425" anchor="t" anchorCtr="0"/>
          <a:lstStyle>
            <a:lvl1pPr marL="457200" marR="0" lvl="0" indent="-228600" algn="ctr"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3"/>
          </p:nvPr>
        </p:nvSpPr>
        <p:spPr>
          <a:xfrm>
            <a:off x="6324600" y="2133600"/>
            <a:ext cx="2362200" cy="2266950"/>
          </a:xfrm>
          <a:prstGeom prst="rect">
            <a:avLst/>
          </a:prstGeom>
          <a:noFill/>
          <a:ln>
            <a:noFill/>
          </a:ln>
        </p:spPr>
        <p:txBody>
          <a:bodyPr spcFirstLastPara="1" wrap="square" lIns="91425" tIns="91425" rIns="91425" bIns="91425" anchor="t" anchorCtr="0"/>
          <a:lstStyle>
            <a:lvl1pPr marL="457200" marR="0" lvl="0" indent="-228600" algn="ctr" rtl="0">
              <a:spcBef>
                <a:spcPts val="180"/>
              </a:spcBef>
              <a:spcAft>
                <a:spcPts val="0"/>
              </a:spcAft>
              <a:buClr>
                <a:srgbClr val="A6A6A6"/>
              </a:buClr>
              <a:buSzPts val="900"/>
              <a:buFont typeface="Arial"/>
              <a:buNone/>
              <a:defRPr sz="900" b="0" i="0" u="none" strike="noStrike" cap="none">
                <a:solidFill>
                  <a:srgbClr val="A6A6A6"/>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1" name="Shape 61"/>
          <p:cNvSpPr txBox="1">
            <a:spLocks noGrp="1"/>
          </p:cNvSpPr>
          <p:nvPr>
            <p:ph type="body" idx="4"/>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2"/>
        <p:cNvGrpSpPr/>
        <p:nvPr/>
      </p:nvGrpSpPr>
      <p:grpSpPr>
        <a:xfrm>
          <a:off x="0" y="0"/>
          <a:ext cx="0" cy="0"/>
          <a:chOff x="0" y="0"/>
          <a:chExt cx="0" cy="0"/>
        </a:xfrm>
      </p:grpSpPr>
      <p:sp>
        <p:nvSpPr>
          <p:cNvPr id="63" name="Shape 63"/>
          <p:cNvSpPr>
            <a:spLocks noGrp="1"/>
          </p:cNvSpPr>
          <p:nvPr>
            <p:ph type="pic" idx="2"/>
          </p:nvPr>
        </p:nvSpPr>
        <p:spPr>
          <a:xfrm>
            <a:off x="0" y="1486852"/>
            <a:ext cx="2276856" cy="2423160"/>
          </a:xfrm>
          <a:prstGeom prst="rect">
            <a:avLst/>
          </a:prstGeom>
          <a:noFill/>
          <a:ln>
            <a:noFill/>
          </a:ln>
        </p:spPr>
        <p:txBody>
          <a:bodyPr spcFirstLastPara="1" wrap="square" lIns="91425" tIns="91425" rIns="91425" bIns="91425" anchor="t" anchorCtr="0"/>
          <a:lstStyle>
            <a:lvl1pPr marL="342900" marR="0" lvl="0" indent="-3429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a:spLocks noGrp="1"/>
          </p:cNvSpPr>
          <p:nvPr>
            <p:ph type="pic" idx="3"/>
          </p:nvPr>
        </p:nvSpPr>
        <p:spPr>
          <a:xfrm>
            <a:off x="2286000" y="1486852"/>
            <a:ext cx="2276856" cy="2423160"/>
          </a:xfrm>
          <a:prstGeom prst="rect">
            <a:avLst/>
          </a:prstGeom>
          <a:noFill/>
          <a:ln>
            <a:noFill/>
          </a:ln>
        </p:spPr>
        <p:txBody>
          <a:bodyPr spcFirstLastPara="1" wrap="square" lIns="91425" tIns="91425" rIns="91425" bIns="91425" anchor="t" anchorCtr="0"/>
          <a:lstStyle>
            <a:lvl1pPr marL="342900" marR="0" lvl="0" indent="-3429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a:spLocks noGrp="1"/>
          </p:cNvSpPr>
          <p:nvPr>
            <p:ph type="pic" idx="4"/>
          </p:nvPr>
        </p:nvSpPr>
        <p:spPr>
          <a:xfrm>
            <a:off x="4572000" y="1485900"/>
            <a:ext cx="2276856" cy="2423160"/>
          </a:xfrm>
          <a:prstGeom prst="rect">
            <a:avLst/>
          </a:prstGeom>
          <a:noFill/>
          <a:ln>
            <a:noFill/>
          </a:ln>
        </p:spPr>
        <p:txBody>
          <a:bodyPr spcFirstLastPara="1" wrap="square" lIns="91425" tIns="91425" rIns="91425" bIns="91425" anchor="t" anchorCtr="0"/>
          <a:lstStyle>
            <a:lvl1pPr marL="342900" marR="0" lvl="0" indent="-3429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a:spLocks noGrp="1"/>
          </p:cNvSpPr>
          <p:nvPr>
            <p:ph type="pic" idx="5"/>
          </p:nvPr>
        </p:nvSpPr>
        <p:spPr>
          <a:xfrm>
            <a:off x="6858000" y="1485900"/>
            <a:ext cx="2286000" cy="2423160"/>
          </a:xfrm>
          <a:prstGeom prst="rect">
            <a:avLst/>
          </a:prstGeom>
          <a:noFill/>
          <a:ln>
            <a:noFill/>
          </a:ln>
        </p:spPr>
        <p:txBody>
          <a:bodyPr spcFirstLastPara="1" wrap="square" lIns="91425" tIns="91425" rIns="91425" bIns="91425" anchor="t" anchorCtr="0"/>
          <a:lstStyle>
            <a:lvl1pPr marL="342900" marR="0" lvl="0" indent="-3429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8" name="Shape 68"/>
          <p:cNvSpPr txBox="1">
            <a:spLocks noGrp="1"/>
          </p:cNvSpPr>
          <p:nvPr>
            <p:ph type="body" idx="1"/>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69"/>
        <p:cNvGrpSpPr/>
        <p:nvPr/>
      </p:nvGrpSpPr>
      <p:grpSpPr>
        <a:xfrm>
          <a:off x="0" y="0"/>
          <a:ext cx="0" cy="0"/>
          <a:chOff x="0" y="0"/>
          <a:chExt cx="0" cy="0"/>
        </a:xfrm>
      </p:grpSpPr>
      <p:sp>
        <p:nvSpPr>
          <p:cNvPr id="70" name="Shape 70"/>
          <p:cNvSpPr>
            <a:spLocks noGrp="1"/>
          </p:cNvSpPr>
          <p:nvPr>
            <p:ph type="pic" idx="2"/>
          </p:nvPr>
        </p:nvSpPr>
        <p:spPr>
          <a:xfrm>
            <a:off x="609603" y="1885952"/>
            <a:ext cx="1727999" cy="1295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a:spLocks noGrp="1"/>
          </p:cNvSpPr>
          <p:nvPr>
            <p:ph type="pic" idx="3"/>
          </p:nvPr>
        </p:nvSpPr>
        <p:spPr>
          <a:xfrm>
            <a:off x="2463001" y="1885952"/>
            <a:ext cx="1727999" cy="1295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a:spLocks noGrp="1"/>
          </p:cNvSpPr>
          <p:nvPr>
            <p:ph type="pic" idx="4"/>
          </p:nvPr>
        </p:nvSpPr>
        <p:spPr>
          <a:xfrm>
            <a:off x="4346453" y="1885952"/>
            <a:ext cx="1727999" cy="1295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a:spLocks noGrp="1"/>
          </p:cNvSpPr>
          <p:nvPr>
            <p:ph type="pic" idx="5"/>
          </p:nvPr>
        </p:nvSpPr>
        <p:spPr>
          <a:xfrm>
            <a:off x="6273006" y="1885952"/>
            <a:ext cx="1727999" cy="1295999"/>
          </a:xfrm>
          <a:prstGeom prst="ellipse">
            <a:avLst/>
          </a:prstGeom>
          <a:noFill/>
          <a:ln>
            <a:noFill/>
          </a:ln>
        </p:spPr>
        <p:txBody>
          <a:bodyPr spcFirstLastPara="1" wrap="square" lIns="91425" tIns="91425" rIns="91425" bIns="91425" anchor="t" anchorCtr="0"/>
          <a:lstStyle>
            <a:lvl1pPr marL="0" marR="0" lvl="0" indent="0" algn="ctr" rtl="0">
              <a:spcBef>
                <a:spcPts val="280"/>
              </a:spcBef>
              <a:spcAft>
                <a:spcPts val="0"/>
              </a:spcAft>
              <a:buClr>
                <a:srgbClr val="8AC2C7"/>
              </a:buClr>
              <a:buSzPts val="1400"/>
              <a:buFont typeface="Arial"/>
              <a:buNone/>
              <a:defRPr sz="1400" b="0" i="0" u="none" strike="noStrike" cap="none">
                <a:solidFill>
                  <a:srgbClr val="8AC2C7"/>
                </a:solidFill>
                <a:latin typeface="Arial"/>
                <a:ea typeface="Arial"/>
                <a:cs typeface="Arial"/>
                <a:sym typeface="Arial"/>
              </a:defRPr>
            </a:lvl1pPr>
            <a:lvl2pPr marL="742950" marR="0" lvl="1" indent="-28575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143000" marR="0" lvl="2" indent="-2286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600200" marR="0" lvl="3"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057400" marR="0" lvl="4" indent="-22860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2514600" y="3638550"/>
            <a:ext cx="16764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28600" algn="l" rtl="0">
              <a:spcBef>
                <a:spcPts val="280"/>
              </a:spcBef>
              <a:spcAft>
                <a:spcPts val="0"/>
              </a:spcAft>
              <a:buClr>
                <a:srgbClr val="52A3A9"/>
              </a:buClr>
              <a:buSzPts val="1400"/>
              <a:buFont typeface="Arial"/>
              <a:buNone/>
              <a:defRPr sz="14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4pPr>
            <a:lvl5pPr marL="2286000" marR="0" lvl="4"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6"/>
          </p:nvPr>
        </p:nvSpPr>
        <p:spPr>
          <a:xfrm>
            <a:off x="4419600" y="3638550"/>
            <a:ext cx="16764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28600" algn="l" rtl="0">
              <a:spcBef>
                <a:spcPts val="280"/>
              </a:spcBef>
              <a:spcAft>
                <a:spcPts val="0"/>
              </a:spcAft>
              <a:buClr>
                <a:srgbClr val="52A3A9"/>
              </a:buClr>
              <a:buSzPts val="1400"/>
              <a:buFont typeface="Arial"/>
              <a:buNone/>
              <a:defRPr sz="14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4pPr>
            <a:lvl5pPr marL="2286000" marR="0" lvl="4"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7"/>
          </p:nvPr>
        </p:nvSpPr>
        <p:spPr>
          <a:xfrm>
            <a:off x="6273001" y="3638550"/>
            <a:ext cx="16764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28600" algn="l" rtl="0">
              <a:spcBef>
                <a:spcPts val="280"/>
              </a:spcBef>
              <a:spcAft>
                <a:spcPts val="0"/>
              </a:spcAft>
              <a:buClr>
                <a:srgbClr val="52A3A9"/>
              </a:buClr>
              <a:buSzPts val="1400"/>
              <a:buFont typeface="Arial"/>
              <a:buNone/>
              <a:defRPr sz="14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4pPr>
            <a:lvl5pPr marL="2286000" marR="0" lvl="4"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8"/>
          </p:nvPr>
        </p:nvSpPr>
        <p:spPr>
          <a:xfrm>
            <a:off x="609600" y="3638550"/>
            <a:ext cx="1676400" cy="304800"/>
          </a:xfrm>
          <a:prstGeom prst="rect">
            <a:avLst/>
          </a:prstGeom>
          <a:noFill/>
          <a:ln>
            <a:noFill/>
          </a:ln>
        </p:spPr>
        <p:txBody>
          <a:bodyPr spcFirstLastPara="1" wrap="square" lIns="91425" tIns="91425" rIns="91425" bIns="91425" anchor="t" anchorCtr="0"/>
          <a:lstStyle>
            <a:lvl1pPr marL="457200" marR="0" lvl="0" indent="-228600" algn="ctr"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1pPr>
            <a:lvl2pPr marL="914400" marR="0" lvl="1" indent="-228600" algn="l" rtl="0">
              <a:spcBef>
                <a:spcPts val="280"/>
              </a:spcBef>
              <a:spcAft>
                <a:spcPts val="0"/>
              </a:spcAft>
              <a:buClr>
                <a:srgbClr val="52A3A9"/>
              </a:buClr>
              <a:buSzPts val="1400"/>
              <a:buFont typeface="Arial"/>
              <a:buNone/>
              <a:defRPr sz="14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4pPr>
            <a:lvl5pPr marL="2286000" marR="0" lvl="4" indent="-228600" algn="l" rtl="0">
              <a:spcBef>
                <a:spcPts val="220"/>
              </a:spcBef>
              <a:spcAft>
                <a:spcPts val="0"/>
              </a:spcAft>
              <a:buClr>
                <a:srgbClr val="52A3A9"/>
              </a:buClr>
              <a:buSzPts val="1100"/>
              <a:buFont typeface="Arial"/>
              <a:buNone/>
              <a:defRPr sz="11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9"/>
          </p:nvPr>
        </p:nvSpPr>
        <p:spPr>
          <a:xfrm>
            <a:off x="2514600" y="3867150"/>
            <a:ext cx="1676400" cy="533400"/>
          </a:xfrm>
          <a:prstGeom prst="rect">
            <a:avLst/>
          </a:prstGeom>
          <a:noFill/>
          <a:ln>
            <a:noFill/>
          </a:ln>
        </p:spPr>
        <p:txBody>
          <a:bodyPr spcFirstLastPara="1" wrap="square" lIns="91425" tIns="91425" rIns="91425" bIns="91425" anchor="t" anchorCtr="0"/>
          <a:lstStyle>
            <a:lvl1pPr marL="457200" marR="0" lvl="0" indent="-228600" algn="ctr"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3"/>
          </p:nvPr>
        </p:nvSpPr>
        <p:spPr>
          <a:xfrm>
            <a:off x="4419600" y="3867150"/>
            <a:ext cx="1676400" cy="533400"/>
          </a:xfrm>
          <a:prstGeom prst="rect">
            <a:avLst/>
          </a:prstGeom>
          <a:noFill/>
          <a:ln>
            <a:noFill/>
          </a:ln>
        </p:spPr>
        <p:txBody>
          <a:bodyPr spcFirstLastPara="1" wrap="square" lIns="91425" tIns="91425" rIns="91425" bIns="91425" anchor="t" anchorCtr="0"/>
          <a:lstStyle>
            <a:lvl1pPr marL="457200" marR="0" lvl="0" indent="-228600" algn="ctr"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4"/>
          </p:nvPr>
        </p:nvSpPr>
        <p:spPr>
          <a:xfrm>
            <a:off x="6273001" y="3867150"/>
            <a:ext cx="1676400" cy="533400"/>
          </a:xfrm>
          <a:prstGeom prst="rect">
            <a:avLst/>
          </a:prstGeom>
          <a:noFill/>
          <a:ln>
            <a:noFill/>
          </a:ln>
        </p:spPr>
        <p:txBody>
          <a:bodyPr spcFirstLastPara="1" wrap="square" lIns="91425" tIns="91425" rIns="91425" bIns="91425" anchor="t" anchorCtr="0"/>
          <a:lstStyle>
            <a:lvl1pPr marL="457200" marR="0" lvl="0" indent="-228600" algn="ctr"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5"/>
          </p:nvPr>
        </p:nvSpPr>
        <p:spPr>
          <a:xfrm>
            <a:off x="609600" y="3867150"/>
            <a:ext cx="1676400" cy="533400"/>
          </a:xfrm>
          <a:prstGeom prst="rect">
            <a:avLst/>
          </a:prstGeom>
          <a:noFill/>
          <a:ln>
            <a:noFill/>
          </a:ln>
        </p:spPr>
        <p:txBody>
          <a:bodyPr spcFirstLastPara="1" wrap="square" lIns="91425" tIns="91425" rIns="91425" bIns="91425" anchor="t" anchorCtr="0"/>
          <a:lstStyle>
            <a:lvl1pPr marL="457200" marR="0" lvl="0" indent="-228600" algn="ctr" rtl="0">
              <a:spcBef>
                <a:spcPts val="220"/>
              </a:spcBef>
              <a:spcAft>
                <a:spcPts val="0"/>
              </a:spcAft>
              <a:buClr>
                <a:srgbClr val="A6A6A6"/>
              </a:buClr>
              <a:buSzPts val="1100"/>
              <a:buFont typeface="Arial"/>
              <a:buNone/>
              <a:defRPr sz="1100" b="0" i="0" u="none" strike="noStrike" cap="none">
                <a:solidFill>
                  <a:srgbClr val="A6A6A6"/>
                </a:solidFill>
                <a:latin typeface="Arial"/>
                <a:ea typeface="Arial"/>
                <a:cs typeface="Arial"/>
                <a:sym typeface="Arial"/>
              </a:defRPr>
            </a:lvl1pPr>
            <a:lvl2pPr marL="914400" marR="0" lvl="1"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2pPr>
            <a:lvl3pPr marL="1371600" marR="0" lvl="2"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3pPr>
            <a:lvl4pPr marL="1828800" marR="0" lvl="3"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4pPr>
            <a:lvl5pPr marL="2286000" marR="0" lvl="4" indent="-228600" algn="l" rtl="0">
              <a:spcBef>
                <a:spcPts val="240"/>
              </a:spcBef>
              <a:spcAft>
                <a:spcPts val="0"/>
              </a:spcAft>
              <a:buClr>
                <a:srgbClr val="52A3A9"/>
              </a:buClr>
              <a:buSzPts val="1200"/>
              <a:buFont typeface="Arial"/>
              <a:buNone/>
              <a:defRPr sz="1200" b="0" i="0" u="none" strike="noStrike" cap="none">
                <a:solidFill>
                  <a:srgbClr val="52A3A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3" name="Shape 83"/>
          <p:cNvSpPr txBox="1">
            <a:spLocks noGrp="1"/>
          </p:cNvSpPr>
          <p:nvPr>
            <p:ph type="body" idx="16"/>
          </p:nvPr>
        </p:nvSpPr>
        <p:spPr>
          <a:xfrm>
            <a:off x="457200" y="438150"/>
            <a:ext cx="5029200" cy="323850"/>
          </a:xfrm>
          <a:prstGeom prst="rect">
            <a:avLst/>
          </a:prstGeom>
          <a:noFill/>
          <a:ln>
            <a:noFill/>
          </a:ln>
        </p:spPr>
        <p:txBody>
          <a:bodyPr spcFirstLastPara="1" wrap="square" lIns="91425" tIns="91425" rIns="91425" bIns="91425" anchor="t" anchorCtr="0"/>
          <a:lstStyle>
            <a:lvl1pPr marL="457200" marR="0" lvl="0" indent="-228600" algn="l" rtl="0">
              <a:spcBef>
                <a:spcPts val="180"/>
              </a:spcBef>
              <a:spcAft>
                <a:spcPts val="0"/>
              </a:spcAft>
              <a:buClr>
                <a:srgbClr val="ED3645"/>
              </a:buClr>
              <a:buSzPts val="900"/>
              <a:buFont typeface="Arial"/>
              <a:buNone/>
              <a:defRPr sz="900" b="0" i="0" u="none" strike="noStrike" cap="none">
                <a:solidFill>
                  <a:srgbClr val="ED3645"/>
                </a:solidFill>
                <a:latin typeface="Lato"/>
                <a:ea typeface="Lato"/>
                <a:cs typeface="Lato"/>
                <a:sym typeface="Lato"/>
              </a:defRPr>
            </a:lvl1pPr>
            <a:lvl2pPr marL="914400" marR="0" lvl="1"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2pPr>
            <a:lvl3pPr marL="1371600" marR="0" lvl="2"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3pPr>
            <a:lvl4pPr marL="1828800" marR="0" lvl="3"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4pPr>
            <a:lvl5pPr marL="2286000" marR="0" lvl="4" indent="-228600" algn="l" rtl="0">
              <a:spcBef>
                <a:spcPts val="210"/>
              </a:spcBef>
              <a:spcAft>
                <a:spcPts val="0"/>
              </a:spcAft>
              <a:buClr>
                <a:srgbClr val="A5A5A5"/>
              </a:buClr>
              <a:buSzPts val="1050"/>
              <a:buFont typeface="Arial"/>
              <a:buNone/>
              <a:defRPr sz="105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44.xml"/><Relationship Id="rId5" Type="http://schemas.openxmlformats.org/officeDocument/2006/relationships/image" Target="../media/image13.emf"/><Relationship Id="rId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342900"/>
            <a:ext cx="7620000" cy="85725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rgbClr val="343E48"/>
              </a:buClr>
              <a:buSzPts val="3000"/>
              <a:buFont typeface="Lato"/>
              <a:buNone/>
              <a:defRPr sz="3000" b="0" i="0" u="none" strike="noStrike" cap="none">
                <a:solidFill>
                  <a:srgbClr val="343E48"/>
                </a:solidFill>
                <a:latin typeface="Lato"/>
                <a:ea typeface="Lato"/>
                <a:cs typeface="Lato"/>
                <a:sym typeface="Lato"/>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504953"/>
            <a:ext cx="8229600" cy="3124199"/>
          </a:xfrm>
          <a:prstGeom prst="rect">
            <a:avLst/>
          </a:prstGeom>
          <a:noFill/>
          <a:ln>
            <a:noFill/>
          </a:ln>
        </p:spPr>
        <p:txBody>
          <a:bodyPr spcFirstLastPara="1" wrap="square" lIns="91425" tIns="91425" rIns="91425" bIns="91425" anchor="t" anchorCtr="0"/>
          <a:lstStyle>
            <a:lvl1pPr marL="457200" marR="0" lvl="0" indent="-330200" algn="l" rtl="0">
              <a:spcBef>
                <a:spcPts val="320"/>
              </a:spcBef>
              <a:spcAft>
                <a:spcPts val="0"/>
              </a:spcAft>
              <a:buClr>
                <a:srgbClr val="A5A5A5"/>
              </a:buClr>
              <a:buSzPts val="1600"/>
              <a:buFont typeface="Arial"/>
              <a:buChar char="•"/>
              <a:defRPr sz="1600" b="0" i="0" u="none" strike="noStrike" cap="none">
                <a:solidFill>
                  <a:srgbClr val="A5A5A5"/>
                </a:solidFill>
                <a:latin typeface="Arial"/>
                <a:ea typeface="Arial"/>
                <a:cs typeface="Arial"/>
                <a:sym typeface="Arial"/>
              </a:defRPr>
            </a:lvl1pPr>
            <a:lvl2pPr marL="914400" marR="0" lvl="1" indent="-317500" algn="l" rtl="0">
              <a:spcBef>
                <a:spcPts val="280"/>
              </a:spcBef>
              <a:spcAft>
                <a:spcPts val="0"/>
              </a:spcAft>
              <a:buClr>
                <a:srgbClr val="A5A5A5"/>
              </a:buClr>
              <a:buSzPts val="1400"/>
              <a:buFont typeface="Arial"/>
              <a:buChar char="–"/>
              <a:defRPr sz="1400" b="0" i="0" u="none" strike="noStrike" cap="none">
                <a:solidFill>
                  <a:srgbClr val="A5A5A5"/>
                </a:solidFill>
                <a:latin typeface="Arial"/>
                <a:ea typeface="Arial"/>
                <a:cs typeface="Arial"/>
                <a:sym typeface="Arial"/>
              </a:defRPr>
            </a:lvl2pPr>
            <a:lvl3pPr marL="1371600" marR="0" lvl="2" indent="-304800" algn="l" rtl="0">
              <a:spcBef>
                <a:spcPts val="240"/>
              </a:spcBef>
              <a:spcAft>
                <a:spcPts val="0"/>
              </a:spcAft>
              <a:buClr>
                <a:srgbClr val="A5A5A5"/>
              </a:buClr>
              <a:buSzPts val="1200"/>
              <a:buFont typeface="Arial"/>
              <a:buChar char="•"/>
              <a:defRPr sz="1200" b="0" i="0" u="none" strike="noStrike" cap="none">
                <a:solidFill>
                  <a:srgbClr val="A5A5A5"/>
                </a:solidFill>
                <a:latin typeface="Arial"/>
                <a:ea typeface="Arial"/>
                <a:cs typeface="Arial"/>
                <a:sym typeface="Arial"/>
              </a:defRPr>
            </a:lvl3pPr>
            <a:lvl4pPr marL="1828800" marR="0" lvl="3"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4pPr>
            <a:lvl5pPr marL="2286000" marR="0" lvl="4" indent="-298450" algn="l" rtl="0">
              <a:spcBef>
                <a:spcPts val="220"/>
              </a:spcBef>
              <a:spcAft>
                <a:spcPts val="0"/>
              </a:spcAft>
              <a:buClr>
                <a:srgbClr val="A5A5A5"/>
              </a:buClr>
              <a:buSzPts val="1100"/>
              <a:buFont typeface="Arial"/>
              <a:buChar char="»"/>
              <a:defRPr sz="1100" b="0" i="0" u="none" strike="noStrike" cap="none">
                <a:solidFill>
                  <a:srgbClr val="A5A5A5"/>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8305800" y="514353"/>
            <a:ext cx="381000" cy="2746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b="0" i="0" u="none" strike="noStrike" cap="none">
                <a:solidFill>
                  <a:srgbClr val="FFFFFF"/>
                </a:solidFill>
                <a:latin typeface="Lato Light"/>
                <a:ea typeface="Lato Light"/>
                <a:cs typeface="Lato Light"/>
                <a:sym typeface="Lato Light"/>
              </a:rPr>
              <a:t>‹N°›</a:t>
            </a:fld>
            <a:endParaRPr sz="900" b="0" i="0" u="none" strike="noStrike" cap="none">
              <a:solidFill>
                <a:srgbClr val="FFFFFF"/>
              </a:solidFill>
              <a:latin typeface="Lato Light"/>
              <a:ea typeface="Lato Light"/>
              <a:cs typeface="Lato Light"/>
              <a:sym typeface="Lato Light"/>
            </a:endParaRPr>
          </a:p>
        </p:txBody>
      </p:sp>
      <p:cxnSp>
        <p:nvCxnSpPr>
          <p:cNvPr id="13" name="Shape 13"/>
          <p:cNvCxnSpPr/>
          <p:nvPr/>
        </p:nvCxnSpPr>
        <p:spPr>
          <a:xfrm>
            <a:off x="568200" y="1028700"/>
            <a:ext cx="395998" cy="0"/>
          </a:xfrm>
          <a:prstGeom prst="straightConnector1">
            <a:avLst/>
          </a:prstGeom>
          <a:noFill/>
          <a:ln w="12700" cap="flat" cmpd="sng">
            <a:solidFill>
              <a:srgbClr val="343E48"/>
            </a:solidFill>
            <a:prstDash val="solid"/>
            <a:round/>
            <a:headEnd type="none" w="sm" len="sm"/>
            <a:tailEnd type="none" w="sm" len="sm"/>
          </a:ln>
        </p:spPr>
      </p:cxnSp>
      <p:pic>
        <p:nvPicPr>
          <p:cNvPr id="6" name="Image 9">
            <a:extLst>
              <a:ext uri="{FF2B5EF4-FFF2-40B4-BE49-F238E27FC236}">
                <a16:creationId xmlns:a16="http://schemas.microsoft.com/office/drawing/2014/main" xmlns="" id="{F30D9685-FB9A-4213-AE9A-06197ACDC4A4}"/>
              </a:ext>
            </a:extLst>
          </p:cNvPr>
          <p:cNvPicPr>
            <a:picLocks noChangeAspect="1"/>
          </p:cNvPicPr>
          <p:nvPr userDrawn="1"/>
        </p:nvPicPr>
        <p:blipFill>
          <a:blip r:embed="rId41">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 descr="Logo-footer.png">
            <a:extLst>
              <a:ext uri="{FF2B5EF4-FFF2-40B4-BE49-F238E27FC236}">
                <a16:creationId xmlns:a16="http://schemas.microsoft.com/office/drawing/2014/main" xmlns="" id="{85D68305-690C-42AF-A1E7-3D603BD07DAB}"/>
              </a:ext>
            </a:extLst>
          </p:cNvPr>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8" descr="background-01.jpg">
            <a:extLst>
              <a:ext uri="{FF2B5EF4-FFF2-40B4-BE49-F238E27FC236}">
                <a16:creationId xmlns:a16="http://schemas.microsoft.com/office/drawing/2014/main" xmlns="" id="{BC2F0C55-FF4D-46B6-A30C-BC05E5E6D8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25041"/>
            <a:ext cx="9144000" cy="485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2">
            <a:extLst>
              <a:ext uri="{FF2B5EF4-FFF2-40B4-BE49-F238E27FC236}">
                <a16:creationId xmlns:a16="http://schemas.microsoft.com/office/drawing/2014/main" xmlns="" id="{59B11EE9-C207-45C4-AEA5-BF9703B65C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00" y="0"/>
            <a:ext cx="9194800" cy="81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1" descr="Logo-header.png">
            <a:extLst>
              <a:ext uri="{FF2B5EF4-FFF2-40B4-BE49-F238E27FC236}">
                <a16:creationId xmlns:a16="http://schemas.microsoft.com/office/drawing/2014/main" xmlns="" id="{A8A66800-E0D0-4210-A34F-E5A31FD7A60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7350" y="228600"/>
            <a:ext cx="8369300" cy="33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428835"/>
      </p:ext>
    </p:extLst>
  </p:cSld>
  <p:clrMap bg1="lt1" tx1="dk1" bg2="lt2" tx2="dk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par>
    </p:tnLst>
  </p:timing>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Arial"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Arial"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Arial"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Arial"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2" descr="background-02.jpg">
            <a:extLst>
              <a:ext uri="{FF2B5EF4-FFF2-40B4-BE49-F238E27FC236}">
                <a16:creationId xmlns:a16="http://schemas.microsoft.com/office/drawing/2014/main" xmlns="" id="{106AB644-071B-46BC-B096-6B96C3EDD9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85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9">
            <a:extLst>
              <a:ext uri="{FF2B5EF4-FFF2-40B4-BE49-F238E27FC236}">
                <a16:creationId xmlns:a16="http://schemas.microsoft.com/office/drawing/2014/main" xmlns="" id="{F30D9685-FB9A-4213-AE9A-06197ACDC4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598194"/>
            <a:ext cx="9144000" cy="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descr="Logo-footer.png">
            <a:extLst>
              <a:ext uri="{FF2B5EF4-FFF2-40B4-BE49-F238E27FC236}">
                <a16:creationId xmlns:a16="http://schemas.microsoft.com/office/drawing/2014/main" xmlns="" id="{85D68305-690C-42AF-A1E7-3D603BD07D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9114" y="4781550"/>
            <a:ext cx="8154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103048"/>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ftr="0" dt="0"/>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Arial"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Arial"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Arial"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Arial"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Image 13" descr="background-01.jpg">
            <a:extLst>
              <a:ext uri="{FF2B5EF4-FFF2-40B4-BE49-F238E27FC236}">
                <a16:creationId xmlns:a16="http://schemas.microsoft.com/office/drawing/2014/main" xmlns="" id="{5E795200-30AD-4FC1-8987-526B453F92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5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12">
            <a:extLst>
              <a:ext uri="{FF2B5EF4-FFF2-40B4-BE49-F238E27FC236}">
                <a16:creationId xmlns:a16="http://schemas.microsoft.com/office/drawing/2014/main" xmlns="" id="{1432FE1D-8292-41A9-9054-B70576C9A4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400" y="4325541"/>
            <a:ext cx="9194800" cy="81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 10">
            <a:extLst>
              <a:ext uri="{FF2B5EF4-FFF2-40B4-BE49-F238E27FC236}">
                <a16:creationId xmlns:a16="http://schemas.microsoft.com/office/drawing/2014/main" xmlns="" id="{B2F1682D-B868-4842-B954-6BC7E09A77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1950" y="4655344"/>
            <a:ext cx="8420100" cy="2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ZoneTexte 14">
            <a:extLst>
              <a:ext uri="{FF2B5EF4-FFF2-40B4-BE49-F238E27FC236}">
                <a16:creationId xmlns:a16="http://schemas.microsoft.com/office/drawing/2014/main" xmlns="" id="{575193A3-B8F7-4F67-939A-57C6A0F7D8EB}"/>
              </a:ext>
            </a:extLst>
          </p:cNvPr>
          <p:cNvSpPr txBox="1">
            <a:spLocks noChangeArrowheads="1"/>
          </p:cNvSpPr>
          <p:nvPr/>
        </p:nvSpPr>
        <p:spPr bwMode="auto">
          <a:xfrm>
            <a:off x="11731626" y="2928938"/>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fr-FR" sz="1050">
              <a:latin typeface="Calibri" charset="0"/>
            </a:endParaRPr>
          </a:p>
        </p:txBody>
      </p:sp>
    </p:spTree>
    <p:extLst>
      <p:ext uri="{BB962C8B-B14F-4D97-AF65-F5344CB8AC3E}">
        <p14:creationId xmlns:p14="http://schemas.microsoft.com/office/powerpoint/2010/main" val="2956202150"/>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0"/>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4.emf"/><Relationship Id="rId2" Type="http://schemas.openxmlformats.org/officeDocument/2006/relationships/vmlDrawing" Target="../drawings/vmlDrawing3.vml"/><Relationship Id="rId1" Type="http://schemas.openxmlformats.org/officeDocument/2006/relationships/themeOverride" Target="../theme/themeOverride10.xml"/><Relationship Id="rId6" Type="http://schemas.openxmlformats.org/officeDocument/2006/relationships/oleObject" Target="../embeddings/oleObject3.bin"/><Relationship Id="rId5" Type="http://schemas.openxmlformats.org/officeDocument/2006/relationships/notesSlide" Target="../notesSlides/notesSlide10.xml"/><Relationship Id="rId4"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themeOverride" Target="../theme/themeOverride12.xml"/><Relationship Id="rId6" Type="http://schemas.openxmlformats.org/officeDocument/2006/relationships/hyperlink" Target="http://career.ucsd.edu/employers/career-fairs/spring-fair.html#Registration"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themeOverride" Target="../theme/themeOverride1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3.xml"/><Relationship Id="rId1" Type="http://schemas.openxmlformats.org/officeDocument/2006/relationships/themeOverride" Target="../theme/themeOverride14.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case.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4.emf"/><Relationship Id="rId2" Type="http://schemas.openxmlformats.org/officeDocument/2006/relationships/vmlDrawing" Target="../drawings/vmlDrawing1.vml"/><Relationship Id="rId1" Type="http://schemas.openxmlformats.org/officeDocument/2006/relationships/themeOverride" Target="../theme/themeOverride3.x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4.emf"/><Relationship Id="rId2" Type="http://schemas.openxmlformats.org/officeDocument/2006/relationships/vmlDrawing" Target="../drawings/vmlDrawing2.vml"/><Relationship Id="rId1" Type="http://schemas.openxmlformats.org/officeDocument/2006/relationships/themeOverride" Target="../theme/themeOverride4.x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themeOverride" Target="../theme/themeOverride9.xml"/><Relationship Id="rId4" Type="http://schemas.openxmlformats.org/officeDocument/2006/relationships/hyperlink" Target="http://www.cas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2"/>
        <p:cNvGrpSpPr/>
        <p:nvPr/>
      </p:nvGrpSpPr>
      <p:grpSpPr>
        <a:xfrm>
          <a:off x="0" y="0"/>
          <a:ext cx="0" cy="0"/>
          <a:chOff x="0" y="0"/>
          <a:chExt cx="0" cy="0"/>
        </a:xfrm>
      </p:grpSpPr>
      <p:sp>
        <p:nvSpPr>
          <p:cNvPr id="296" name="Shape 296"/>
          <p:cNvSpPr txBox="1"/>
          <p:nvPr/>
        </p:nvSpPr>
        <p:spPr>
          <a:xfrm>
            <a:off x="520699" y="1603948"/>
            <a:ext cx="8523547" cy="152150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4000"/>
              <a:buFont typeface="Arial"/>
              <a:buNone/>
            </a:pPr>
            <a:r>
              <a:rPr lang="en-US" sz="4000" b="1" i="0" u="none" strike="noStrike" cap="none" dirty="0" err="1">
                <a:solidFill>
                  <a:schemeClr val="lt1"/>
                </a:solidFill>
                <a:latin typeface="Gill Sans MT" panose="020B0502020104020203" pitchFamily="34" charset="0"/>
                <a:sym typeface="Arial"/>
              </a:rPr>
              <a:t>Générer</a:t>
            </a:r>
            <a:r>
              <a:rPr lang="en-US" sz="4000" b="1" i="0" u="none" strike="noStrike" cap="none" dirty="0">
                <a:solidFill>
                  <a:schemeClr val="lt1"/>
                </a:solidFill>
                <a:latin typeface="Gill Sans MT" panose="020B0502020104020203" pitchFamily="34" charset="0"/>
                <a:sym typeface="Arial"/>
              </a:rPr>
              <a:t> des </a:t>
            </a:r>
            <a:r>
              <a:rPr lang="en-US" sz="4000" b="1" i="0" u="none" strike="noStrike" cap="none" dirty="0" err="1">
                <a:solidFill>
                  <a:schemeClr val="lt1"/>
                </a:solidFill>
                <a:latin typeface="Gill Sans MT" panose="020B0502020104020203" pitchFamily="34" charset="0"/>
                <a:sym typeface="Arial"/>
              </a:rPr>
              <a:t>revenus</a:t>
            </a:r>
            <a:r>
              <a:rPr lang="en-US" sz="4000" b="1" i="0" u="none" strike="noStrike" cap="none" dirty="0">
                <a:solidFill>
                  <a:schemeClr val="lt1"/>
                </a:solidFill>
                <a:latin typeface="Gill Sans MT" panose="020B0502020104020203" pitchFamily="34" charset="0"/>
                <a:sym typeface="Arial"/>
              </a:rPr>
              <a:t> </a:t>
            </a:r>
            <a:r>
              <a:rPr lang="en-US" sz="4000" b="1" i="0" u="none" strike="noStrike" cap="none" dirty="0" err="1">
                <a:solidFill>
                  <a:schemeClr val="lt1"/>
                </a:solidFill>
                <a:latin typeface="Gill Sans MT" panose="020B0502020104020203" pitchFamily="34" charset="0"/>
                <a:sym typeface="Arial"/>
              </a:rPr>
              <a:t>dans</a:t>
            </a:r>
            <a:r>
              <a:rPr lang="en-US" sz="4000" b="1" i="0" u="none" strike="noStrike" cap="none" dirty="0">
                <a:solidFill>
                  <a:schemeClr val="lt1"/>
                </a:solidFill>
                <a:latin typeface="Gill Sans MT" panose="020B0502020104020203" pitchFamily="34" charset="0"/>
                <a:sym typeface="Arial"/>
              </a:rPr>
              <a:t> </a:t>
            </a:r>
            <a:r>
              <a:rPr lang="en-US" sz="4000" b="1" i="0" u="none" strike="noStrike" cap="none" dirty="0" smtClean="0">
                <a:solidFill>
                  <a:schemeClr val="lt1"/>
                </a:solidFill>
                <a:latin typeface="Gill Sans MT" panose="020B0502020104020203" pitchFamily="34" charset="0"/>
                <a:sym typeface="Arial"/>
              </a:rPr>
              <a:t>le </a:t>
            </a:r>
            <a:r>
              <a:rPr lang="en-US" sz="4000" b="1" i="0" u="none" strike="noStrike" cap="none" dirty="0">
                <a:solidFill>
                  <a:schemeClr val="lt1"/>
                </a:solidFill>
                <a:latin typeface="Gill Sans MT" panose="020B0502020104020203" pitchFamily="34" charset="0"/>
                <a:sym typeface="Arial"/>
              </a:rPr>
              <a:t>Career </a:t>
            </a:r>
            <a:r>
              <a:rPr lang="en-US" sz="4000" b="1" i="0" u="none" strike="noStrike" cap="none" dirty="0" smtClean="0">
                <a:solidFill>
                  <a:schemeClr val="lt1"/>
                </a:solidFill>
                <a:latin typeface="Gill Sans MT" panose="020B0502020104020203" pitchFamily="34" charset="0"/>
                <a:sym typeface="Arial"/>
              </a:rPr>
              <a:t>Center</a:t>
            </a:r>
            <a:endParaRPr dirty="0">
              <a:latin typeface="Gill Sans MT" panose="020B0502020104020203" pitchFamily="34" charset="0"/>
            </a:endParaRPr>
          </a:p>
          <a:p>
            <a:pPr marL="0" marR="0" lvl="0" indent="0" algn="l" rtl="0">
              <a:spcBef>
                <a:spcPts val="0"/>
              </a:spcBef>
              <a:spcAft>
                <a:spcPts val="0"/>
              </a:spcAft>
              <a:buClr>
                <a:schemeClr val="lt1"/>
              </a:buClr>
              <a:buSzPts val="1800"/>
              <a:buFont typeface="Arial"/>
              <a:buNone/>
            </a:pPr>
            <a:r>
              <a:rPr lang="en-US" sz="1800" b="1" i="0" u="none" strike="noStrike" cap="none" dirty="0">
                <a:solidFill>
                  <a:schemeClr val="lt1"/>
                </a:solidFill>
                <a:latin typeface="Gill Sans MT" panose="020B0502020104020203" pitchFamily="34" charset="0"/>
                <a:sym typeface="Arial"/>
              </a:rPr>
              <a:t>Atelier de </a:t>
            </a:r>
            <a:r>
              <a:rPr lang="en-US" sz="1800" b="1" i="0" u="none" strike="noStrike" cap="none" dirty="0" err="1">
                <a:solidFill>
                  <a:schemeClr val="lt1"/>
                </a:solidFill>
                <a:latin typeface="Gill Sans MT" panose="020B0502020104020203" pitchFamily="34" charset="0"/>
                <a:sym typeface="Arial"/>
              </a:rPr>
              <a:t>stratégie</a:t>
            </a:r>
            <a:r>
              <a:rPr lang="en-US" sz="1800" b="1" i="0" u="none" strike="noStrike" cap="none" dirty="0">
                <a:solidFill>
                  <a:schemeClr val="lt1"/>
                </a:solidFill>
                <a:latin typeface="Gill Sans MT" panose="020B0502020104020203" pitchFamily="34" charset="0"/>
                <a:sym typeface="Arial"/>
              </a:rPr>
              <a:t> et de </a:t>
            </a:r>
            <a:r>
              <a:rPr lang="en-US" sz="1800" b="1" i="0" u="none" strike="noStrike" cap="none" dirty="0" err="1">
                <a:solidFill>
                  <a:schemeClr val="lt1"/>
                </a:solidFill>
                <a:latin typeface="Gill Sans MT" panose="020B0502020104020203" pitchFamily="34" charset="0"/>
                <a:sym typeface="Arial"/>
              </a:rPr>
              <a:t>levée</a:t>
            </a:r>
            <a:r>
              <a:rPr lang="en-US" sz="1800" b="1" i="0" u="none" strike="noStrike" cap="none" dirty="0">
                <a:solidFill>
                  <a:schemeClr val="lt1"/>
                </a:solidFill>
                <a:latin typeface="Gill Sans MT" panose="020B0502020104020203" pitchFamily="34" charset="0"/>
                <a:sym typeface="Arial"/>
              </a:rPr>
              <a:t> de </a:t>
            </a:r>
            <a:r>
              <a:rPr lang="en-US" sz="1800" b="1" i="0" u="none" strike="noStrike" cap="none" dirty="0" err="1">
                <a:solidFill>
                  <a:schemeClr val="lt1"/>
                </a:solidFill>
                <a:latin typeface="Gill Sans MT" panose="020B0502020104020203" pitchFamily="34" charset="0"/>
                <a:sym typeface="Arial"/>
              </a:rPr>
              <a:t>fonds</a:t>
            </a:r>
            <a:endParaRPr sz="1800" b="0" i="0" u="none" strike="noStrike" cap="none" dirty="0">
              <a:solidFill>
                <a:schemeClr val="lt1"/>
              </a:solidFill>
              <a:latin typeface="Gill Sans MT" panose="020B0502020104020203" pitchFamily="34" charset="0"/>
              <a:sym typeface="Arial"/>
            </a:endParaRPr>
          </a:p>
        </p:txBody>
      </p:sp>
      <p:sp>
        <p:nvSpPr>
          <p:cNvPr id="2" name="ZoneTexte 1"/>
          <p:cNvSpPr txBox="1"/>
          <p:nvPr/>
        </p:nvSpPr>
        <p:spPr>
          <a:xfrm>
            <a:off x="4000500" y="4762500"/>
            <a:ext cx="1270000" cy="279400"/>
          </a:xfrm>
          <a:prstGeom prst="rect">
            <a:avLst/>
          </a:prstGeom>
        </p:spPr>
        <p:txBody>
          <a:bodyPr vert="horz" rtlCol="0">
            <a:normAutofit/>
          </a:bodyPr>
          <a:lstStyle/>
          <a:p>
            <a:pPr algn="ctr"/>
            <a:fld id="{4AAD9206-3604-40A5-93BF-29A4D2355835}" type="slidenum">
              <a:rPr lang="fr-FR" sz="1200" smtClean="0">
                <a:latin typeface="Gill Sans" panose="020B0604020202020204"/>
              </a:rPr>
              <a:pPr algn="ctr"/>
              <a:t>1</a:t>
            </a:fld>
            <a:r>
              <a:rPr lang="fr-FR" sz="1200" dirty="0" smtClean="0">
                <a:latin typeface="Gill Sans" panose="020B0604020202020204"/>
              </a:rPr>
              <a:t> / 30</a:t>
            </a:r>
            <a:endParaRPr lang="fr-FR" sz="1200" dirty="0" smtClean="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6"/>
        <p:cNvGrpSpPr/>
        <p:nvPr/>
      </p:nvGrpSpPr>
      <p:grpSpPr>
        <a:xfrm>
          <a:off x="0" y="0"/>
          <a:ext cx="0" cy="0"/>
          <a:chOff x="0" y="0"/>
          <a:chExt cx="0" cy="0"/>
        </a:xfrm>
      </p:grpSpPr>
      <p:graphicFrame>
        <p:nvGraphicFramePr>
          <p:cNvPr id="2" name="Objet 1" hidden="1"/>
          <p:cNvGraphicFramePr>
            <a:graphicFrameLocks noChangeAspect="1"/>
          </p:cNvGraphicFramePr>
          <p:nvPr>
            <p:custDataLst>
              <p:tags r:id="rId3"/>
            </p:custDataLst>
            <p:extLst>
              <p:ext uri="{D42A27DB-BD31-4B8C-83A1-F6EECF244321}">
                <p14:modId xmlns:p14="http://schemas.microsoft.com/office/powerpoint/2010/main" val="2747056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Diapositive think-cell" r:id="rId6" imgW="425" imgH="426" progId="TCLayout.ActiveDocument.1">
                  <p:embed/>
                </p:oleObj>
              </mc:Choice>
              <mc:Fallback>
                <p:oleObj name="Diapositive think-cell" r:id="rId6" imgW="425" imgH="42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02" name="Shape 402"/>
          <p:cNvSpPr txBox="1"/>
          <p:nvPr/>
        </p:nvSpPr>
        <p:spPr>
          <a:xfrm>
            <a:off x="304224" y="958850"/>
            <a:ext cx="8534400" cy="3227070"/>
          </a:xfrm>
          <a:prstGeom prst="rect">
            <a:avLst/>
          </a:prstGeom>
          <a:solidFill>
            <a:srgbClr val="FFFFFF"/>
          </a:solidFill>
          <a:ln/>
        </p:spPr>
        <p:txBody>
          <a:bodyPr wrap="square" lIns="0" tIns="0" rIns="0" bIns="0" rtlCol="0">
            <a:noAutofit/>
          </a:bodyPr>
          <a:lstStyle>
            <a:defPPr marR="0" lvl="0" algn="l" rtl="0">
              <a:lnSpc>
                <a:spcPct val="100000"/>
              </a:lnSpc>
              <a:spcBef>
                <a:spcPts val="0"/>
              </a:spcBef>
              <a:spcAft>
                <a:spcPts val="0"/>
              </a:spcAft>
            </a:defPPr>
            <a:lvl1pPr algn="just">
              <a:defRPr sz="2000">
                <a:solidFill>
                  <a:srgbClr val="17375E"/>
                </a:solidFill>
                <a:latin typeface="Gill Sans" panose="020B0604020202020204"/>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pPr>
              <a:lnSpc>
                <a:spcPts val="1800"/>
              </a:lnSpc>
              <a:spcAft>
                <a:spcPts val="600"/>
              </a:spcAft>
            </a:pPr>
            <a:r>
              <a:rPr lang="fr-CA" sz="1600" b="1" dirty="0">
                <a:sym typeface="Calibri"/>
              </a:rPr>
              <a:t>Stratégie de mobilisation de </a:t>
            </a:r>
            <a:r>
              <a:rPr lang="fr-CA" sz="1600" b="1" dirty="0" smtClean="0">
                <a:sym typeface="Calibri"/>
              </a:rPr>
              <a:t>fonds</a:t>
            </a:r>
          </a:p>
          <a:p>
            <a:pPr marL="285750" indent="-285750">
              <a:lnSpc>
                <a:spcPts val="1800"/>
              </a:lnSpc>
              <a:spcAft>
                <a:spcPts val="600"/>
              </a:spcAft>
              <a:buFont typeface="Arial" panose="020B0604020202020204" pitchFamily="34" charset="0"/>
              <a:buChar char="•"/>
            </a:pPr>
            <a:r>
              <a:rPr lang="fr-FR" sz="1600" dirty="0"/>
              <a:t>Identifiez une activité</a:t>
            </a:r>
          </a:p>
          <a:p>
            <a:pPr marL="285750" indent="-285750">
              <a:lnSpc>
                <a:spcPts val="1800"/>
              </a:lnSpc>
              <a:spcAft>
                <a:spcPts val="600"/>
              </a:spcAft>
              <a:buFont typeface="Arial" panose="020B0604020202020204" pitchFamily="34" charset="0"/>
              <a:buChar char="•"/>
            </a:pPr>
            <a:r>
              <a:rPr lang="fr-FR" sz="1600" dirty="0"/>
              <a:t>Définissez les avantages pour une entreprise de financer, cofinancer ou fournir des dons pour l'événement (idées sur la diapositive 4)</a:t>
            </a:r>
          </a:p>
          <a:p>
            <a:pPr marL="285750" indent="-285750">
              <a:lnSpc>
                <a:spcPts val="1800"/>
              </a:lnSpc>
              <a:spcAft>
                <a:spcPts val="600"/>
              </a:spcAft>
              <a:buFont typeface="Arial" panose="020B0604020202020204" pitchFamily="34" charset="0"/>
              <a:buChar char="•"/>
            </a:pPr>
            <a:r>
              <a:rPr lang="fr-FR" sz="1600" dirty="0"/>
              <a:t>Passez en revue les questions de la demande (nous les verrons sur la diapositive 15)</a:t>
            </a:r>
          </a:p>
          <a:p>
            <a:pPr marL="285750" indent="-285750">
              <a:lnSpc>
                <a:spcPts val="1800"/>
              </a:lnSpc>
              <a:spcAft>
                <a:spcPts val="600"/>
              </a:spcAft>
              <a:buFont typeface="Arial" panose="020B0604020202020204" pitchFamily="34" charset="0"/>
              <a:buChar char="•"/>
            </a:pPr>
            <a:r>
              <a:rPr lang="fr-FR" sz="1600" dirty="0"/>
              <a:t>Identifiez qui pourrait aider à faciliter la demande et décider d'une approche (diapositives 17 à 19)</a:t>
            </a:r>
          </a:p>
          <a:p>
            <a:pPr marL="285750" indent="-285750">
              <a:lnSpc>
                <a:spcPts val="1800"/>
              </a:lnSpc>
              <a:spcAft>
                <a:spcPts val="600"/>
              </a:spcAft>
              <a:buFont typeface="Arial" panose="020B0604020202020204" pitchFamily="34" charset="0"/>
              <a:buChar char="•"/>
            </a:pPr>
            <a:r>
              <a:rPr lang="fr-FR" sz="1600" dirty="0"/>
              <a:t>Déterminez ce qu'il faut demander (budget, diapositive 21)</a:t>
            </a:r>
          </a:p>
          <a:p>
            <a:pPr marL="285750" indent="-285750">
              <a:lnSpc>
                <a:spcPts val="1800"/>
              </a:lnSpc>
              <a:spcAft>
                <a:spcPts val="600"/>
              </a:spcAft>
              <a:buFont typeface="Arial" panose="020B0604020202020204" pitchFamily="34" charset="0"/>
              <a:buChar char="•"/>
            </a:pPr>
            <a:r>
              <a:rPr lang="fr-FR" sz="1600" dirty="0"/>
              <a:t>Développez votre calendrier de planification de levée de fonds individuel (diapositive 22)</a:t>
            </a:r>
          </a:p>
          <a:p>
            <a:pPr marL="285750" indent="-285750">
              <a:lnSpc>
                <a:spcPts val="1800"/>
              </a:lnSpc>
              <a:spcAft>
                <a:spcPts val="600"/>
              </a:spcAft>
              <a:buFont typeface="Arial" panose="020B0604020202020204" pitchFamily="34" charset="0"/>
              <a:buChar char="•"/>
            </a:pPr>
            <a:r>
              <a:rPr lang="fr-FR" sz="1600" dirty="0"/>
              <a:t>Passez en revue votre liste de vérification des fondements de la levée de fonds (document à distribuer)</a:t>
            </a:r>
          </a:p>
          <a:p>
            <a:pPr marL="285750" indent="-285750">
              <a:lnSpc>
                <a:spcPts val="1800"/>
              </a:lnSpc>
              <a:spcAft>
                <a:spcPts val="600"/>
              </a:spcAft>
              <a:buFont typeface="Arial" panose="020B0604020202020204" pitchFamily="34" charset="0"/>
              <a:buChar char="•"/>
            </a:pPr>
            <a:r>
              <a:rPr lang="fr-FR" sz="1600" dirty="0"/>
              <a:t>Mettez en œuvre le plan !</a:t>
            </a:r>
          </a:p>
          <a:p>
            <a:pPr marL="285750" indent="-285750">
              <a:lnSpc>
                <a:spcPts val="1800"/>
              </a:lnSpc>
              <a:spcAft>
                <a:spcPts val="600"/>
              </a:spcAft>
              <a:buFont typeface="Arial" panose="020B0604020202020204" pitchFamily="34" charset="0"/>
              <a:buChar char="•"/>
            </a:pPr>
            <a:endParaRPr sz="1600" dirty="0"/>
          </a:p>
        </p:txBody>
      </p:sp>
      <p:sp>
        <p:nvSpPr>
          <p:cNvPr id="397" name="Shape 397"/>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ÉTAPES POUR FINANCER LES ACTIVITÉS DU CC</a:t>
            </a:r>
            <a:endParaRPr dirty="0"/>
          </a:p>
        </p:txBody>
      </p:sp>
      <p:sp>
        <p:nvSpPr>
          <p:cNvPr id="3" name="ZoneTexte 2"/>
          <p:cNvSpPr txBox="1"/>
          <p:nvPr/>
        </p:nvSpPr>
        <p:spPr>
          <a:xfrm>
            <a:off x="4000500" y="4792979"/>
            <a:ext cx="1270000" cy="279400"/>
          </a:xfrm>
          <a:prstGeom prst="rect">
            <a:avLst/>
          </a:prstGeom>
          <a:noFill/>
        </p:spPr>
        <p:txBody>
          <a:bodyPr vert="horz" rtlCol="0">
            <a:spAutoFit/>
          </a:bodyPr>
          <a:lstStyle/>
          <a:p>
            <a:pPr algn="ctr"/>
            <a:fld id="{7FFDB961-6FA9-495B-8047-761A47DCF5CD}" type="slidenum">
              <a:rPr lang="fr-FR" sz="1200" smtClean="0">
                <a:latin typeface="Gill Sans" panose="020B0604020202020204"/>
              </a:rPr>
              <a:pPr algn="ctr"/>
              <a:t>10</a:t>
            </a:fld>
            <a:r>
              <a:rPr lang="fr-FR" sz="1200" dirty="0" smtClean="0">
                <a:latin typeface="Gill Sans" panose="020B0604020202020204"/>
              </a:rPr>
              <a:t> / 30</a:t>
            </a:r>
            <a:endParaRPr lang="fr-FR" sz="1200" dirty="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7"/>
        <p:cNvGrpSpPr/>
        <p:nvPr/>
      </p:nvGrpSpPr>
      <p:grpSpPr>
        <a:xfrm>
          <a:off x="0" y="0"/>
          <a:ext cx="0" cy="0"/>
          <a:chOff x="0" y="0"/>
          <a:chExt cx="0" cy="0"/>
        </a:xfrm>
      </p:grpSpPr>
      <p:sp>
        <p:nvSpPr>
          <p:cNvPr id="408" name="Shape 408"/>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JOB FAIRS/JOURNÉES CARRIÈRE (UN EXEMPLE)</a:t>
            </a:r>
            <a:endParaRPr dirty="0"/>
          </a:p>
        </p:txBody>
      </p:sp>
      <p:sp>
        <p:nvSpPr>
          <p:cNvPr id="412" name="Shape 412"/>
          <p:cNvSpPr txBox="1"/>
          <p:nvPr/>
        </p:nvSpPr>
        <p:spPr>
          <a:xfrm>
            <a:off x="304225" y="958849"/>
            <a:ext cx="8534400" cy="3125471"/>
          </a:xfrm>
          <a:prstGeom prst="rect">
            <a:avLst/>
          </a:prstGeom>
          <a:solidFill>
            <a:srgbClr val="FFFFFF"/>
          </a:solidFill>
          <a:ln>
            <a:noFill/>
          </a:ln>
        </p:spPr>
        <p:txBody>
          <a:bodyPr spcFirstLastPara="1" wrap="square" lIns="0" tIns="0" rIns="0" bIns="0" anchor="t" anchorCtr="0">
            <a:noAutofit/>
          </a:bodyPr>
          <a:lstStyle/>
          <a:p>
            <a:pPr lvl="0" algn="just">
              <a:lnSpc>
                <a:spcPts val="1900"/>
              </a:lnSpc>
              <a:spcBef>
                <a:spcPts val="600"/>
              </a:spcBef>
              <a:spcAft>
                <a:spcPts val="600"/>
              </a:spcAft>
            </a:pPr>
            <a:r>
              <a:rPr lang="fr-CA" sz="1800" dirty="0">
                <a:solidFill>
                  <a:srgbClr val="17375E"/>
                </a:solidFill>
                <a:latin typeface="Gill Sans" panose="020B0604020202020204"/>
                <a:ea typeface="Calibri"/>
                <a:cs typeface="Calibri"/>
                <a:sym typeface="Calibri"/>
              </a:rPr>
              <a:t>Avantages pour les </a:t>
            </a:r>
            <a:r>
              <a:rPr lang="fr-CA" sz="1800" dirty="0" smtClean="0">
                <a:solidFill>
                  <a:srgbClr val="17375E"/>
                </a:solidFill>
                <a:latin typeface="Gill Sans" panose="020B0604020202020204"/>
                <a:ea typeface="Calibri"/>
                <a:cs typeface="Calibri"/>
                <a:sym typeface="Calibri"/>
              </a:rPr>
              <a:t>entreprises :</a:t>
            </a:r>
            <a:endParaRPr lang="fr-CA" sz="1800" dirty="0">
              <a:solidFill>
                <a:srgbClr val="17375E"/>
              </a:solidFill>
              <a:latin typeface="Gill Sans" panose="020B0604020202020204"/>
              <a:ea typeface="Calibri"/>
              <a:cs typeface="Calibri"/>
              <a:sym typeface="Calibri"/>
            </a:endParaRPr>
          </a:p>
          <a:p>
            <a:pPr marL="342900" lvl="0" indent="-342900" algn="just">
              <a:lnSpc>
                <a:spcPts val="1900"/>
              </a:lnSpc>
              <a:spcBef>
                <a:spcPts val="600"/>
              </a:spcBef>
              <a:spcAft>
                <a:spcPts val="600"/>
              </a:spcAft>
              <a:buFont typeface="Wingdings" panose="05000000000000000000" pitchFamily="2" charset="2"/>
              <a:buChar char="ü"/>
            </a:pPr>
            <a:r>
              <a:rPr lang="fr-CA" sz="1800" dirty="0">
                <a:solidFill>
                  <a:srgbClr val="17375E"/>
                </a:solidFill>
                <a:latin typeface="Gill Sans" panose="020B0604020202020204"/>
                <a:ea typeface="Calibri"/>
                <a:cs typeface="Calibri"/>
                <a:sym typeface="Calibri"/>
              </a:rPr>
              <a:t>Accès à de nombreux candidats qualifiés en un seul endroit</a:t>
            </a:r>
          </a:p>
          <a:p>
            <a:pPr marL="342900" lvl="0" indent="-342900" algn="just">
              <a:lnSpc>
                <a:spcPts val="1900"/>
              </a:lnSpc>
              <a:spcBef>
                <a:spcPts val="600"/>
              </a:spcBef>
              <a:spcAft>
                <a:spcPts val="600"/>
              </a:spcAft>
              <a:buFont typeface="Wingdings" panose="05000000000000000000" pitchFamily="2" charset="2"/>
              <a:buChar char="ü"/>
            </a:pPr>
            <a:r>
              <a:rPr lang="fr-CA" sz="1800" dirty="0">
                <a:solidFill>
                  <a:srgbClr val="17375E"/>
                </a:solidFill>
                <a:latin typeface="Gill Sans" panose="020B0604020202020204"/>
                <a:ea typeface="Calibri"/>
                <a:cs typeface="Calibri"/>
                <a:sym typeface="Calibri"/>
              </a:rPr>
              <a:t>Gain de temps et d'argent (moins besoin de payer pour la publicité)</a:t>
            </a:r>
          </a:p>
          <a:p>
            <a:pPr marL="342900" lvl="0" indent="-342900" algn="just">
              <a:lnSpc>
                <a:spcPts val="1900"/>
              </a:lnSpc>
              <a:spcBef>
                <a:spcPts val="600"/>
              </a:spcBef>
              <a:spcAft>
                <a:spcPts val="600"/>
              </a:spcAft>
              <a:buFont typeface="Wingdings" panose="05000000000000000000" pitchFamily="2" charset="2"/>
              <a:buChar char="ü"/>
            </a:pPr>
            <a:r>
              <a:rPr lang="fr-CA" sz="1800" dirty="0">
                <a:solidFill>
                  <a:srgbClr val="17375E"/>
                </a:solidFill>
                <a:latin typeface="Gill Sans" panose="020B0604020202020204"/>
                <a:ea typeface="Calibri"/>
                <a:cs typeface="Calibri"/>
                <a:sym typeface="Calibri"/>
              </a:rPr>
              <a:t>Rencontres en face à face et interviews sur place</a:t>
            </a:r>
          </a:p>
          <a:p>
            <a:pPr marL="342900" lvl="0" indent="-342900" algn="just">
              <a:lnSpc>
                <a:spcPts val="1900"/>
              </a:lnSpc>
              <a:spcBef>
                <a:spcPts val="600"/>
              </a:spcBef>
              <a:spcAft>
                <a:spcPts val="600"/>
              </a:spcAft>
              <a:buFont typeface="Wingdings" panose="05000000000000000000" pitchFamily="2" charset="2"/>
              <a:buChar char="ü"/>
            </a:pPr>
            <a:r>
              <a:rPr lang="fr-CA" sz="1800" dirty="0">
                <a:solidFill>
                  <a:srgbClr val="17375E"/>
                </a:solidFill>
                <a:latin typeface="Gill Sans" panose="020B0604020202020204"/>
                <a:ea typeface="Calibri"/>
                <a:cs typeface="Calibri"/>
                <a:sym typeface="Calibri"/>
              </a:rPr>
              <a:t>Occasions de communiquer sur des opportunités de stages et d’emplois</a:t>
            </a:r>
          </a:p>
          <a:p>
            <a:pPr marL="342900" lvl="0" indent="-342900" algn="just">
              <a:lnSpc>
                <a:spcPts val="1900"/>
              </a:lnSpc>
              <a:spcBef>
                <a:spcPts val="600"/>
              </a:spcBef>
              <a:spcAft>
                <a:spcPts val="600"/>
              </a:spcAft>
              <a:buFont typeface="Wingdings" panose="05000000000000000000" pitchFamily="2" charset="2"/>
              <a:buChar char="ü"/>
            </a:pPr>
            <a:r>
              <a:rPr lang="fr-CA" sz="1800" dirty="0">
                <a:solidFill>
                  <a:srgbClr val="17375E"/>
                </a:solidFill>
                <a:latin typeface="Gill Sans" panose="020B0604020202020204"/>
                <a:ea typeface="Calibri"/>
                <a:cs typeface="Calibri"/>
                <a:sym typeface="Calibri"/>
              </a:rPr>
              <a:t>Opportunités de </a:t>
            </a:r>
            <a:r>
              <a:rPr lang="fr-CA" sz="1800" dirty="0" err="1">
                <a:solidFill>
                  <a:srgbClr val="17375E"/>
                </a:solidFill>
                <a:latin typeface="Gill Sans" panose="020B0604020202020204"/>
                <a:ea typeface="Calibri"/>
                <a:cs typeface="Calibri"/>
                <a:sym typeface="Calibri"/>
              </a:rPr>
              <a:t>réseauter</a:t>
            </a:r>
            <a:r>
              <a:rPr lang="fr-CA" sz="1800" dirty="0">
                <a:solidFill>
                  <a:srgbClr val="17375E"/>
                </a:solidFill>
                <a:latin typeface="Gill Sans" panose="020B0604020202020204"/>
                <a:ea typeface="Calibri"/>
                <a:cs typeface="Calibri"/>
                <a:sym typeface="Calibri"/>
              </a:rPr>
              <a:t> avec d'autres entreprises</a:t>
            </a:r>
          </a:p>
          <a:p>
            <a:pPr marL="342900" lvl="0" indent="-342900" algn="just">
              <a:lnSpc>
                <a:spcPts val="1900"/>
              </a:lnSpc>
              <a:spcBef>
                <a:spcPts val="600"/>
              </a:spcBef>
              <a:spcAft>
                <a:spcPts val="600"/>
              </a:spcAft>
              <a:buFont typeface="Wingdings" panose="05000000000000000000" pitchFamily="2" charset="2"/>
              <a:buChar char="ü"/>
            </a:pPr>
            <a:r>
              <a:rPr lang="fr-CA" sz="1800" dirty="0">
                <a:solidFill>
                  <a:srgbClr val="17375E"/>
                </a:solidFill>
                <a:latin typeface="Gill Sans" panose="020B0604020202020204"/>
                <a:ea typeface="Calibri"/>
                <a:cs typeface="Calibri"/>
                <a:sym typeface="Calibri"/>
              </a:rPr>
              <a:t>Visibilité et publicité</a:t>
            </a:r>
          </a:p>
          <a:p>
            <a:pPr marL="342900" lvl="0" indent="-342900" algn="just">
              <a:lnSpc>
                <a:spcPts val="1900"/>
              </a:lnSpc>
              <a:spcBef>
                <a:spcPts val="600"/>
              </a:spcBef>
              <a:spcAft>
                <a:spcPts val="600"/>
              </a:spcAft>
              <a:buFont typeface="Wingdings" panose="05000000000000000000" pitchFamily="2" charset="2"/>
              <a:buChar char="ü"/>
            </a:pPr>
            <a:r>
              <a:rPr lang="fr-CA" sz="1800" dirty="0">
                <a:solidFill>
                  <a:srgbClr val="17375E"/>
                </a:solidFill>
                <a:latin typeface="Gill Sans" panose="020B0604020202020204"/>
                <a:ea typeface="Calibri"/>
                <a:cs typeface="Calibri"/>
                <a:sym typeface="Calibri"/>
              </a:rPr>
              <a:t>Quoi </a:t>
            </a:r>
            <a:r>
              <a:rPr lang="fr-CA" sz="1800" dirty="0" smtClean="0">
                <a:solidFill>
                  <a:srgbClr val="17375E"/>
                </a:solidFill>
                <a:latin typeface="Gill Sans" panose="020B0604020202020204"/>
                <a:ea typeface="Calibri"/>
                <a:cs typeface="Calibri"/>
                <a:sym typeface="Calibri"/>
              </a:rPr>
              <a:t>d'autre ?</a:t>
            </a:r>
            <a:endParaRPr sz="1800" dirty="0">
              <a:solidFill>
                <a:srgbClr val="17375E"/>
              </a:solidFill>
              <a:latin typeface="Gill Sans" panose="020B0604020202020204"/>
              <a:ea typeface="Calibri"/>
              <a:cs typeface="Calibri"/>
              <a:sym typeface="Calibri"/>
            </a:endParaRPr>
          </a:p>
        </p:txBody>
      </p:sp>
      <p:sp>
        <p:nvSpPr>
          <p:cNvPr id="2" name="ZoneTexte 1"/>
          <p:cNvSpPr txBox="1"/>
          <p:nvPr/>
        </p:nvSpPr>
        <p:spPr>
          <a:xfrm>
            <a:off x="4000500" y="4776655"/>
            <a:ext cx="1270000" cy="279400"/>
          </a:xfrm>
          <a:prstGeom prst="rect">
            <a:avLst/>
          </a:prstGeom>
          <a:noFill/>
        </p:spPr>
        <p:txBody>
          <a:bodyPr vert="horz" rtlCol="0">
            <a:spAutoFit/>
          </a:bodyPr>
          <a:lstStyle/>
          <a:p>
            <a:pPr algn="ctr"/>
            <a:fld id="{4091F783-3D40-4A77-9B29-F052552508A9}" type="slidenum">
              <a:rPr lang="fr-FR" sz="1200" smtClean="0">
                <a:latin typeface="Gill Sans" panose="020B0604020202020204"/>
              </a:rPr>
              <a:pPr algn="ctr"/>
              <a:t>11</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7"/>
        <p:cNvGrpSpPr/>
        <p:nvPr/>
      </p:nvGrpSpPr>
      <p:grpSpPr>
        <a:xfrm>
          <a:off x="0" y="0"/>
          <a:ext cx="0" cy="0"/>
          <a:chOff x="0" y="0"/>
          <a:chExt cx="0" cy="0"/>
        </a:xfrm>
      </p:grpSpPr>
      <p:sp>
        <p:nvSpPr>
          <p:cNvPr id="408" name="Shape 408"/>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JOB FAIRS/JOURNÉES CARRIÈRE (UN EXEMPLE)</a:t>
            </a:r>
            <a:endParaRPr lang="fr-CA" dirty="0"/>
          </a:p>
        </p:txBody>
      </p:sp>
      <p:sp>
        <p:nvSpPr>
          <p:cNvPr id="412" name="Shape 412"/>
          <p:cNvSpPr txBox="1"/>
          <p:nvPr/>
        </p:nvSpPr>
        <p:spPr>
          <a:xfrm>
            <a:off x="659567" y="1064302"/>
            <a:ext cx="3066399" cy="3123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357B72DD-B835-4232-AAC4-FF62B07A4034}"/>
              </a:ext>
            </a:extLst>
          </p:cNvPr>
          <p:cNvPicPr>
            <a:picLocks noChangeAspect="1"/>
          </p:cNvPicPr>
          <p:nvPr/>
        </p:nvPicPr>
        <p:blipFill>
          <a:blip r:embed="rId4"/>
          <a:stretch>
            <a:fillRect/>
          </a:stretch>
        </p:blipFill>
        <p:spPr>
          <a:xfrm>
            <a:off x="390195" y="1192455"/>
            <a:ext cx="4395449" cy="25205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xmlns="" id="{9E648A85-5EB1-43AC-95A2-84FB1B3DCD10}"/>
              </a:ext>
            </a:extLst>
          </p:cNvPr>
          <p:cNvPicPr>
            <a:picLocks noChangeAspect="1"/>
          </p:cNvPicPr>
          <p:nvPr/>
        </p:nvPicPr>
        <p:blipFill>
          <a:blip r:embed="rId5"/>
          <a:stretch>
            <a:fillRect/>
          </a:stretch>
        </p:blipFill>
        <p:spPr>
          <a:xfrm>
            <a:off x="5055016" y="980235"/>
            <a:ext cx="3966570" cy="320720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xmlns="" id="{365788D0-95DF-4FF7-A465-789AF5517434}"/>
              </a:ext>
            </a:extLst>
          </p:cNvPr>
          <p:cNvSpPr txBox="1"/>
          <p:nvPr/>
        </p:nvSpPr>
        <p:spPr>
          <a:xfrm>
            <a:off x="314792" y="4187439"/>
            <a:ext cx="4376849" cy="307777"/>
          </a:xfrm>
          <a:prstGeom prst="rect">
            <a:avLst/>
          </a:prstGeom>
          <a:noFill/>
        </p:spPr>
        <p:txBody>
          <a:bodyPr wrap="square" rtlCol="0">
            <a:spAutoFit/>
          </a:bodyPr>
          <a:lstStyle/>
          <a:p>
            <a:r>
              <a:rPr lang="en-US" dirty="0"/>
              <a:t>Source: </a:t>
            </a:r>
            <a:r>
              <a:rPr lang="en-US" dirty="0">
                <a:hlinkClick r:id="rId6"/>
              </a:rPr>
              <a:t>UC San Diego Career Center</a:t>
            </a:r>
            <a:endParaRPr lang="en-US" dirty="0"/>
          </a:p>
        </p:txBody>
      </p:sp>
      <p:sp>
        <p:nvSpPr>
          <p:cNvPr id="2" name="ZoneTexte 1"/>
          <p:cNvSpPr txBox="1"/>
          <p:nvPr/>
        </p:nvSpPr>
        <p:spPr>
          <a:xfrm>
            <a:off x="4000500" y="4829965"/>
            <a:ext cx="1270000" cy="279400"/>
          </a:xfrm>
          <a:prstGeom prst="rect">
            <a:avLst/>
          </a:prstGeom>
          <a:noFill/>
        </p:spPr>
        <p:txBody>
          <a:bodyPr vert="horz" rtlCol="0">
            <a:spAutoFit/>
          </a:bodyPr>
          <a:lstStyle/>
          <a:p>
            <a:pPr algn="ctr"/>
            <a:fld id="{15D92EFC-CAEB-4453-838B-830F3179EB2C}" type="slidenum">
              <a:rPr lang="fr-FR" sz="1200" smtClean="0">
                <a:latin typeface="Gill Sans" panose="020B0604020202020204"/>
              </a:rPr>
              <a:pPr algn="ctr"/>
              <a:t>12</a:t>
            </a:fld>
            <a:r>
              <a:rPr lang="fr-FR" sz="1200" dirty="0" smtClean="0">
                <a:latin typeface="Gill Sans" panose="020B0604020202020204"/>
              </a:rPr>
              <a:t> / 30</a:t>
            </a:r>
            <a:endParaRPr lang="fr-FR" sz="1200" dirty="0">
              <a:latin typeface="Gill Sans" panose="020B0604020202020204"/>
            </a:endParaRPr>
          </a:p>
        </p:txBody>
      </p:sp>
    </p:spTree>
    <p:extLst>
      <p:ext uri="{BB962C8B-B14F-4D97-AF65-F5344CB8AC3E}">
        <p14:creationId xmlns:p14="http://schemas.microsoft.com/office/powerpoint/2010/main" val="22346267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7"/>
        <p:cNvGrpSpPr/>
        <p:nvPr/>
      </p:nvGrpSpPr>
      <p:grpSpPr>
        <a:xfrm>
          <a:off x="0" y="0"/>
          <a:ext cx="0" cy="0"/>
          <a:chOff x="0" y="0"/>
          <a:chExt cx="0" cy="0"/>
        </a:xfrm>
      </p:grpSpPr>
      <p:sp>
        <p:nvSpPr>
          <p:cNvPr id="418" name="Shape 418"/>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AUTRES EXEMPLES D’ÉVÉNEMENTS SPONSORISÉS</a:t>
            </a:r>
            <a:endParaRPr dirty="0"/>
          </a:p>
        </p:txBody>
      </p:sp>
      <p:sp>
        <p:nvSpPr>
          <p:cNvPr id="422" name="Shape 422"/>
          <p:cNvSpPr txBox="1"/>
          <p:nvPr/>
        </p:nvSpPr>
        <p:spPr>
          <a:xfrm>
            <a:off x="304800" y="958850"/>
            <a:ext cx="4439920" cy="2961301"/>
          </a:xfrm>
          <a:prstGeom prst="rect">
            <a:avLst/>
          </a:prstGeom>
          <a:solidFill>
            <a:srgbClr val="FFFFFF"/>
          </a:solidFill>
          <a:ln>
            <a:noFill/>
          </a:ln>
        </p:spPr>
        <p:txBody>
          <a:bodyPr spcFirstLastPara="1" wrap="square" lIns="0" tIns="0" rIns="0" bIns="0" anchor="t" anchorCtr="0">
            <a:noAutofit/>
          </a:bodyPr>
          <a:lstStyle/>
          <a:p>
            <a:pPr marL="342900" lvl="0" indent="-342900" algn="just">
              <a:lnSpc>
                <a:spcPts val="1900"/>
              </a:lnSpc>
              <a:spcBef>
                <a:spcPts val="600"/>
              </a:spcBef>
              <a:spcAft>
                <a:spcPts val="600"/>
              </a:spcAft>
              <a:buClr>
                <a:schemeClr val="dk1"/>
              </a:buClr>
              <a:buSzPts val="2400"/>
              <a:buFont typeface="Arial"/>
              <a:buChar char="•"/>
            </a:pPr>
            <a:r>
              <a:rPr lang="fr-CA" sz="1800" dirty="0">
                <a:solidFill>
                  <a:srgbClr val="17375E"/>
                </a:solidFill>
                <a:latin typeface="Gill Sans" panose="020B0604020202020204"/>
                <a:ea typeface="Calibri"/>
                <a:cs typeface="Calibri"/>
                <a:sym typeface="Calibri"/>
              </a:rPr>
              <a:t>Cérémonie de remise des diplômes</a:t>
            </a:r>
          </a:p>
          <a:p>
            <a:pPr marL="342900" lvl="0" indent="-342900" algn="just">
              <a:lnSpc>
                <a:spcPts val="1900"/>
              </a:lnSpc>
              <a:spcBef>
                <a:spcPts val="600"/>
              </a:spcBef>
              <a:spcAft>
                <a:spcPts val="600"/>
              </a:spcAft>
              <a:buClr>
                <a:schemeClr val="dk1"/>
              </a:buClr>
              <a:buSzPts val="2400"/>
              <a:buFont typeface="Arial"/>
              <a:buChar char="•"/>
            </a:pPr>
            <a:r>
              <a:rPr lang="fr-CA" sz="1800" dirty="0">
                <a:solidFill>
                  <a:srgbClr val="17375E"/>
                </a:solidFill>
                <a:latin typeface="Gill Sans" panose="020B0604020202020204"/>
                <a:ea typeface="Calibri"/>
                <a:cs typeface="Calibri"/>
                <a:sym typeface="Calibri"/>
              </a:rPr>
              <a:t>Concours d'étude de cas</a:t>
            </a:r>
          </a:p>
          <a:p>
            <a:pPr marL="342900" lvl="0" indent="-342900" algn="just">
              <a:lnSpc>
                <a:spcPts val="1900"/>
              </a:lnSpc>
              <a:spcBef>
                <a:spcPts val="600"/>
              </a:spcBef>
              <a:spcAft>
                <a:spcPts val="600"/>
              </a:spcAft>
              <a:buClr>
                <a:schemeClr val="dk1"/>
              </a:buClr>
              <a:buSzPts val="2400"/>
              <a:buFont typeface="Arial"/>
              <a:buChar char="•"/>
            </a:pPr>
            <a:r>
              <a:rPr lang="fr-CA" sz="1800" dirty="0">
                <a:solidFill>
                  <a:srgbClr val="17375E"/>
                </a:solidFill>
                <a:latin typeface="Gill Sans" panose="020B0604020202020204"/>
                <a:ea typeface="Calibri"/>
                <a:cs typeface="Calibri"/>
                <a:sym typeface="Calibri"/>
              </a:rPr>
              <a:t>Journées de design</a:t>
            </a:r>
          </a:p>
          <a:p>
            <a:pPr marL="342900" lvl="0" indent="-342900" algn="just">
              <a:lnSpc>
                <a:spcPts val="1900"/>
              </a:lnSpc>
              <a:spcBef>
                <a:spcPts val="600"/>
              </a:spcBef>
              <a:spcAft>
                <a:spcPts val="600"/>
              </a:spcAft>
              <a:buClr>
                <a:schemeClr val="dk1"/>
              </a:buClr>
              <a:buSzPts val="2400"/>
              <a:buFont typeface="Arial"/>
              <a:buChar char="•"/>
            </a:pPr>
            <a:r>
              <a:rPr lang="fr-CA" sz="1800" dirty="0">
                <a:solidFill>
                  <a:srgbClr val="17375E"/>
                </a:solidFill>
                <a:latin typeface="Gill Sans" panose="020B0604020202020204"/>
                <a:ea typeface="Calibri"/>
                <a:cs typeface="Calibri"/>
                <a:sym typeface="Calibri"/>
              </a:rPr>
              <a:t>Bourses d'études</a:t>
            </a:r>
          </a:p>
          <a:p>
            <a:pPr marL="342900" lvl="0" indent="-342900" algn="just">
              <a:lnSpc>
                <a:spcPts val="1900"/>
              </a:lnSpc>
              <a:spcBef>
                <a:spcPts val="600"/>
              </a:spcBef>
              <a:spcAft>
                <a:spcPts val="600"/>
              </a:spcAft>
              <a:buClr>
                <a:schemeClr val="dk1"/>
              </a:buClr>
              <a:buSzPts val="2400"/>
              <a:buFont typeface="Arial"/>
              <a:buChar char="•"/>
            </a:pPr>
            <a:r>
              <a:rPr lang="fr-CA" sz="1800" dirty="0">
                <a:solidFill>
                  <a:srgbClr val="17375E"/>
                </a:solidFill>
                <a:latin typeface="Gill Sans" panose="020B0604020202020204"/>
                <a:ea typeface="Calibri"/>
                <a:cs typeface="Calibri"/>
                <a:sym typeface="Calibri"/>
              </a:rPr>
              <a:t>Équipement (ordinateurs pour les étudiants exceptionnels ou pour un département)</a:t>
            </a:r>
          </a:p>
          <a:p>
            <a:pPr marL="342900" lvl="0" indent="-342900" algn="just">
              <a:lnSpc>
                <a:spcPts val="1900"/>
              </a:lnSpc>
              <a:spcBef>
                <a:spcPts val="600"/>
              </a:spcBef>
              <a:spcAft>
                <a:spcPts val="600"/>
              </a:spcAft>
              <a:buClr>
                <a:schemeClr val="dk1"/>
              </a:buClr>
              <a:buSzPts val="2400"/>
              <a:buFont typeface="Arial"/>
              <a:buChar char="•"/>
            </a:pPr>
            <a:r>
              <a:rPr lang="fr-CA" sz="1800" dirty="0">
                <a:solidFill>
                  <a:srgbClr val="17375E"/>
                </a:solidFill>
                <a:latin typeface="Gill Sans" panose="020B0604020202020204"/>
                <a:ea typeface="Calibri"/>
                <a:cs typeface="Calibri"/>
                <a:sym typeface="Calibri"/>
              </a:rPr>
              <a:t>Réunion des </a:t>
            </a:r>
            <a:r>
              <a:rPr lang="fr-CA" sz="1800" dirty="0" smtClean="0">
                <a:solidFill>
                  <a:srgbClr val="17375E"/>
                </a:solidFill>
                <a:latin typeface="Gill Sans" panose="020B0604020202020204"/>
                <a:ea typeface="Calibri"/>
                <a:cs typeface="Calibri"/>
                <a:sym typeface="Calibri"/>
              </a:rPr>
              <a:t>anciens lauréats, </a:t>
            </a:r>
            <a:r>
              <a:rPr lang="fr-CA" sz="1800" dirty="0">
                <a:solidFill>
                  <a:srgbClr val="17375E"/>
                </a:solidFill>
                <a:latin typeface="Gill Sans" panose="020B0604020202020204"/>
                <a:ea typeface="Calibri"/>
                <a:cs typeface="Calibri"/>
                <a:sym typeface="Calibri"/>
              </a:rPr>
              <a:t>Magazine des </a:t>
            </a:r>
            <a:r>
              <a:rPr lang="fr-CA" sz="1800" dirty="0" smtClean="0">
                <a:solidFill>
                  <a:srgbClr val="17375E"/>
                </a:solidFill>
                <a:latin typeface="Gill Sans" panose="020B0604020202020204"/>
                <a:ea typeface="Calibri"/>
                <a:cs typeface="Calibri"/>
                <a:sym typeface="Calibri"/>
              </a:rPr>
              <a:t>anciens lauréats</a:t>
            </a:r>
            <a:endParaRPr lang="fr-CA" sz="1800" dirty="0">
              <a:solidFill>
                <a:srgbClr val="17375E"/>
              </a:solidFill>
              <a:latin typeface="Gill Sans" panose="020B0604020202020204"/>
              <a:ea typeface="Calibri"/>
              <a:cs typeface="Calibri"/>
              <a:sym typeface="Calibri"/>
            </a:endParaRPr>
          </a:p>
          <a:p>
            <a:pPr marL="342900" lvl="0" indent="-342900" algn="just">
              <a:lnSpc>
                <a:spcPts val="1900"/>
              </a:lnSpc>
              <a:spcBef>
                <a:spcPts val="600"/>
              </a:spcBef>
              <a:spcAft>
                <a:spcPts val="600"/>
              </a:spcAft>
              <a:buClr>
                <a:schemeClr val="dk1"/>
              </a:buClr>
              <a:buSzPts val="2400"/>
              <a:buFont typeface="Arial"/>
              <a:buChar char="•"/>
            </a:pPr>
            <a:r>
              <a:rPr lang="fr-CA" sz="1800" dirty="0">
                <a:solidFill>
                  <a:srgbClr val="17375E"/>
                </a:solidFill>
                <a:latin typeface="Gill Sans" panose="020B0604020202020204"/>
                <a:ea typeface="Calibri"/>
                <a:cs typeface="Calibri"/>
                <a:sym typeface="Calibri"/>
              </a:rPr>
              <a:t>Quoi </a:t>
            </a:r>
            <a:r>
              <a:rPr lang="fr-CA" sz="1800" dirty="0" smtClean="0">
                <a:solidFill>
                  <a:srgbClr val="17375E"/>
                </a:solidFill>
                <a:latin typeface="Gill Sans" panose="020B0604020202020204"/>
                <a:ea typeface="Calibri"/>
                <a:cs typeface="Calibri"/>
                <a:sym typeface="Calibri"/>
              </a:rPr>
              <a:t>d'autre ?</a:t>
            </a:r>
            <a:endParaRPr sz="1800" dirty="0">
              <a:solidFill>
                <a:srgbClr val="17375E"/>
              </a:solidFill>
              <a:latin typeface="Gill Sans" panose="020B0604020202020204"/>
              <a:ea typeface="Calibri"/>
              <a:cs typeface="Calibri"/>
              <a:sym typeface="Calibri"/>
            </a:endParaRPr>
          </a:p>
        </p:txBody>
      </p:sp>
      <p:sp>
        <p:nvSpPr>
          <p:cNvPr id="2" name="TextBox 1">
            <a:extLst>
              <a:ext uri="{FF2B5EF4-FFF2-40B4-BE49-F238E27FC236}">
                <a16:creationId xmlns:a16="http://schemas.microsoft.com/office/drawing/2014/main" xmlns="" id="{548B2BAF-CD21-4D51-84AA-65FAC10A0B0D}"/>
              </a:ext>
            </a:extLst>
          </p:cNvPr>
          <p:cNvSpPr txBox="1"/>
          <p:nvPr/>
        </p:nvSpPr>
        <p:spPr>
          <a:xfrm>
            <a:off x="2118167" y="3966280"/>
            <a:ext cx="6721031" cy="512961"/>
          </a:xfrm>
          <a:prstGeom prst="rect">
            <a:avLst/>
          </a:prstGeom>
          <a:solidFill>
            <a:srgbClr val="FFFFFF"/>
          </a:solidFill>
          <a:ln w="25400" cap="flat" cmpd="sng" algn="ctr">
            <a:noFill/>
            <a:prstDash val="solid"/>
          </a:ln>
          <a:effectLst/>
          <a:extLst>
            <a:ext uri="{91240B29-F687-4F45-9708-019B960494DF}">
              <a14:hiddenLine xmlns:a14="http://schemas.microsoft.com/office/drawing/2010/main" w="25400" cap="flat" cmpd="sng" algn="ctr">
                <a:solidFill>
                  <a:srgbClr val="FFFFFF"/>
                </a:solidFill>
                <a:prstDash val="solid"/>
              </a14:hiddenLine>
            </a:ext>
          </a:extLst>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r">
              <a:lnSpc>
                <a:spcPts val="2000"/>
              </a:lnSpc>
              <a:spcBef>
                <a:spcPts val="1200"/>
              </a:spcBef>
              <a:spcAft>
                <a:spcPts val="1200"/>
              </a:spcAft>
            </a:pPr>
            <a:r>
              <a:rPr lang="fr-CA" dirty="0">
                <a:solidFill>
                  <a:srgbClr val="17375E"/>
                </a:solidFill>
                <a:latin typeface="Gill Sans" panose="020B0604020202020204"/>
              </a:rPr>
              <a:t>Discutez en petits groupes et écrivez sur des affiches - avantages pour l'entreprise pour événement sponsorisé - 20 minutes - nous y reviendrons plus </a:t>
            </a:r>
            <a:r>
              <a:rPr lang="fr-CA" dirty="0" smtClean="0">
                <a:solidFill>
                  <a:srgbClr val="17375E"/>
                </a:solidFill>
                <a:latin typeface="Gill Sans" panose="020B0604020202020204"/>
              </a:rPr>
              <a:t>tard !</a:t>
            </a:r>
            <a:endParaRPr lang="en-US" dirty="0">
              <a:solidFill>
                <a:srgbClr val="17375E"/>
              </a:solidFill>
              <a:latin typeface="Gill Sans" panose="020B0604020202020204"/>
            </a:endParaRPr>
          </a:p>
        </p:txBody>
      </p:sp>
      <p:pic>
        <p:nvPicPr>
          <p:cNvPr id="5" name="Picture 4">
            <a:extLst>
              <a:ext uri="{FF2B5EF4-FFF2-40B4-BE49-F238E27FC236}">
                <a16:creationId xmlns:a16="http://schemas.microsoft.com/office/drawing/2014/main" xmlns="" id="{D58BF490-A86E-47CC-8268-9B3959B56C03}"/>
              </a:ext>
            </a:extLst>
          </p:cNvPr>
          <p:cNvPicPr>
            <a:picLocks noChangeAspect="1"/>
          </p:cNvPicPr>
          <p:nvPr/>
        </p:nvPicPr>
        <p:blipFill>
          <a:blip r:embed="rId4"/>
          <a:stretch>
            <a:fillRect/>
          </a:stretch>
        </p:blipFill>
        <p:spPr>
          <a:xfrm>
            <a:off x="5278318" y="941537"/>
            <a:ext cx="3560881" cy="2886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4000500" y="4772659"/>
            <a:ext cx="1270000" cy="279400"/>
          </a:xfrm>
          <a:prstGeom prst="rect">
            <a:avLst/>
          </a:prstGeom>
          <a:noFill/>
        </p:spPr>
        <p:txBody>
          <a:bodyPr vert="horz" rtlCol="0">
            <a:spAutoFit/>
          </a:bodyPr>
          <a:lstStyle/>
          <a:p>
            <a:pPr algn="ctr"/>
            <a:fld id="{F135117E-579E-429C-888D-CDAEA4BAD2DA}" type="slidenum">
              <a:rPr lang="fr-FR" sz="1200" smtClean="0">
                <a:latin typeface="Gill Sans" panose="020B0604020202020204"/>
              </a:rPr>
              <a:pPr algn="ctr"/>
              <a:t>13</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7"/>
        <p:cNvGrpSpPr/>
        <p:nvPr/>
      </p:nvGrpSpPr>
      <p:grpSpPr>
        <a:xfrm>
          <a:off x="0" y="0"/>
          <a:ext cx="0" cy="0"/>
          <a:chOff x="0" y="0"/>
          <a:chExt cx="0" cy="0"/>
        </a:xfrm>
      </p:grpSpPr>
      <p:sp>
        <p:nvSpPr>
          <p:cNvPr id="418" name="Shape 418"/>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SPONSORING DU MAGAZINE DES ANCIENS LAURÉATS</a:t>
            </a:r>
            <a:endParaRPr dirty="0"/>
          </a:p>
        </p:txBody>
      </p:sp>
      <p:pic>
        <p:nvPicPr>
          <p:cNvPr id="6" name="Picture 5">
            <a:extLst>
              <a:ext uri="{FF2B5EF4-FFF2-40B4-BE49-F238E27FC236}">
                <a16:creationId xmlns:a16="http://schemas.microsoft.com/office/drawing/2014/main" xmlns="" id="{9CAAC78B-3DA7-45A1-8E5B-31BCFB0D1178}"/>
              </a:ext>
            </a:extLst>
          </p:cNvPr>
          <p:cNvPicPr>
            <a:picLocks noChangeAspect="1"/>
          </p:cNvPicPr>
          <p:nvPr/>
        </p:nvPicPr>
        <p:blipFill>
          <a:blip r:embed="rId4"/>
          <a:stretch>
            <a:fillRect/>
          </a:stretch>
        </p:blipFill>
        <p:spPr>
          <a:xfrm>
            <a:off x="1071153" y="863600"/>
            <a:ext cx="2441899" cy="335879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1B13E9DE-6892-436E-8D1A-19AD728A5842}"/>
              </a:ext>
            </a:extLst>
          </p:cNvPr>
          <p:cNvPicPr>
            <a:picLocks noChangeAspect="1"/>
          </p:cNvPicPr>
          <p:nvPr/>
        </p:nvPicPr>
        <p:blipFill>
          <a:blip r:embed="rId5"/>
          <a:stretch>
            <a:fillRect/>
          </a:stretch>
        </p:blipFill>
        <p:spPr>
          <a:xfrm>
            <a:off x="4503441" y="848854"/>
            <a:ext cx="2255018" cy="33139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xmlns="" id="{06F2E12C-B5FE-43A6-868B-6EBC5166E41A}"/>
              </a:ext>
            </a:extLst>
          </p:cNvPr>
          <p:cNvSpPr txBox="1"/>
          <p:nvPr/>
        </p:nvSpPr>
        <p:spPr>
          <a:xfrm>
            <a:off x="7555043" y="1982624"/>
            <a:ext cx="134967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Page 2 du magazine</a:t>
            </a:r>
          </a:p>
        </p:txBody>
      </p:sp>
      <p:sp>
        <p:nvSpPr>
          <p:cNvPr id="12" name="Arrow: Down 11">
            <a:extLst>
              <a:ext uri="{FF2B5EF4-FFF2-40B4-BE49-F238E27FC236}">
                <a16:creationId xmlns:a16="http://schemas.microsoft.com/office/drawing/2014/main" xmlns="" id="{ECCBE185-596E-4D9B-BD49-24781B4D56EB}"/>
              </a:ext>
            </a:extLst>
          </p:cNvPr>
          <p:cNvSpPr/>
          <p:nvPr/>
        </p:nvSpPr>
        <p:spPr>
          <a:xfrm rot="2295171">
            <a:off x="6955040" y="2853221"/>
            <a:ext cx="1077827" cy="10088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AA2CF25C-6EB2-4598-8BD3-E0BA047F047E}"/>
              </a:ext>
            </a:extLst>
          </p:cNvPr>
          <p:cNvSpPr txBox="1"/>
          <p:nvPr/>
        </p:nvSpPr>
        <p:spPr>
          <a:xfrm>
            <a:off x="2513024" y="4688840"/>
            <a:ext cx="5042019" cy="307777"/>
          </a:xfrm>
          <a:prstGeom prst="rect">
            <a:avLst/>
          </a:prstGeom>
          <a:noFill/>
        </p:spPr>
        <p:txBody>
          <a:bodyPr wrap="square" rtlCol="0">
            <a:spAutoFit/>
          </a:bodyPr>
          <a:lstStyle/>
          <a:p>
            <a:r>
              <a:rPr lang="en-US" dirty="0"/>
              <a:t>Source: KIMEP University Alumni Magazine (Online)</a:t>
            </a:r>
          </a:p>
        </p:txBody>
      </p:sp>
      <p:sp>
        <p:nvSpPr>
          <p:cNvPr id="2" name="ZoneTexte 1"/>
          <p:cNvSpPr txBox="1"/>
          <p:nvPr/>
        </p:nvSpPr>
        <p:spPr>
          <a:xfrm>
            <a:off x="4000500" y="4745173"/>
            <a:ext cx="1270000" cy="279400"/>
          </a:xfrm>
          <a:prstGeom prst="rect">
            <a:avLst/>
          </a:prstGeom>
          <a:noFill/>
        </p:spPr>
        <p:txBody>
          <a:bodyPr vert="horz" rtlCol="0">
            <a:spAutoFit/>
          </a:bodyPr>
          <a:lstStyle/>
          <a:p>
            <a:pPr algn="ctr"/>
            <a:fld id="{BAAE2BBF-C208-43B9-AC6A-D547164F6744}" type="slidenum">
              <a:rPr lang="fr-FR" sz="1200" smtClean="0">
                <a:latin typeface="Gill Sans" panose="020B0604020202020204"/>
              </a:rPr>
              <a:pPr algn="ctr"/>
              <a:t>14</a:t>
            </a:fld>
            <a:r>
              <a:rPr lang="fr-FR" sz="1200" smtClean="0">
                <a:latin typeface="Gill Sans" panose="020B0604020202020204"/>
              </a:rPr>
              <a:t> / 30</a:t>
            </a:r>
            <a:endParaRPr lang="fr-FR" sz="1200">
              <a:latin typeface="Gill Sans" panose="020B0604020202020204"/>
            </a:endParaRPr>
          </a:p>
        </p:txBody>
      </p:sp>
    </p:spTree>
    <p:extLst>
      <p:ext uri="{BB962C8B-B14F-4D97-AF65-F5344CB8AC3E}">
        <p14:creationId xmlns:p14="http://schemas.microsoft.com/office/powerpoint/2010/main" val="3379128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7"/>
        <p:cNvGrpSpPr/>
        <p:nvPr/>
      </p:nvGrpSpPr>
      <p:grpSpPr>
        <a:xfrm>
          <a:off x="0" y="0"/>
          <a:ext cx="0" cy="0"/>
          <a:chOff x="0" y="0"/>
          <a:chExt cx="0" cy="0"/>
        </a:xfrm>
      </p:grpSpPr>
      <p:sp>
        <p:nvSpPr>
          <p:cNvPr id="428" name="Shape 428"/>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ÉVÉNEMENTS SPONSORISÉS : LA DEMANDE</a:t>
            </a:r>
            <a:endParaRPr dirty="0"/>
          </a:p>
        </p:txBody>
      </p:sp>
      <p:grpSp>
        <p:nvGrpSpPr>
          <p:cNvPr id="432" name="Shape 432"/>
          <p:cNvGrpSpPr/>
          <p:nvPr/>
        </p:nvGrpSpPr>
        <p:grpSpPr>
          <a:xfrm>
            <a:off x="659566" y="1064302"/>
            <a:ext cx="7671632" cy="3231654"/>
            <a:chOff x="0" y="0"/>
            <a:chExt cx="7671632" cy="3231654"/>
          </a:xfrm>
        </p:grpSpPr>
        <p:sp>
          <p:nvSpPr>
            <p:cNvPr id="433" name="Shape 433"/>
            <p:cNvSpPr/>
            <p:nvPr/>
          </p:nvSpPr>
          <p:spPr>
            <a:xfrm rot="5400000">
              <a:off x="3924048" y="-839095"/>
              <a:ext cx="2585323" cy="4909845"/>
            </a:xfrm>
            <a:prstGeom prst="round2SameRect">
              <a:avLst>
                <a:gd name="adj1" fmla="val 16667"/>
                <a:gd name="adj2" fmla="val 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Shape 434"/>
            <p:cNvSpPr txBox="1"/>
            <p:nvPr/>
          </p:nvSpPr>
          <p:spPr>
            <a:xfrm>
              <a:off x="2761788" y="449370"/>
              <a:ext cx="4783640" cy="2332913"/>
            </a:xfrm>
            <a:prstGeom prst="rect">
              <a:avLst/>
            </a:prstGeom>
            <a:noFill/>
            <a:ln>
              <a:noFill/>
            </a:ln>
          </p:spPr>
          <p:txBody>
            <a:bodyPr spcFirstLastPara="1" wrap="square" lIns="49525" tIns="24750" rIns="49525" bIns="24750" anchor="ctr" anchorCtr="0">
              <a:noAutofit/>
            </a:bodyPr>
            <a:lstStyle/>
            <a:p>
              <a:pPr marL="114300" lvl="1" indent="-114300">
                <a:lnSpc>
                  <a:spcPct val="90000"/>
                </a:lnSpc>
                <a:buClr>
                  <a:schemeClr val="dk1"/>
                </a:buClr>
                <a:buSzPts val="1300"/>
                <a:buFont typeface="Calibri"/>
                <a:buChar char="•"/>
              </a:pPr>
              <a:r>
                <a:rPr lang="fr-CA" sz="1300" dirty="0">
                  <a:solidFill>
                    <a:schemeClr val="dk1"/>
                  </a:solidFill>
                  <a:latin typeface="Gill Sans MT" panose="020B0502020104020203" pitchFamily="34" charset="0"/>
                  <a:ea typeface="Calibri"/>
                  <a:cs typeface="Calibri"/>
                  <a:sym typeface="Calibri"/>
                </a:rPr>
                <a:t>Combien d'entreprises invitez-vous à un événement ?</a:t>
              </a:r>
            </a:p>
            <a:p>
              <a:pPr marL="114300" lvl="1" indent="-114300">
                <a:lnSpc>
                  <a:spcPct val="90000"/>
                </a:lnSpc>
                <a:buClr>
                  <a:schemeClr val="dk1"/>
                </a:buClr>
                <a:buSzPts val="1300"/>
                <a:buFont typeface="Calibri"/>
                <a:buChar char="•"/>
              </a:pPr>
              <a:r>
                <a:rPr lang="fr-CA" sz="1300" dirty="0">
                  <a:solidFill>
                    <a:schemeClr val="dk1"/>
                  </a:solidFill>
                  <a:latin typeface="Gill Sans MT" panose="020B0502020104020203" pitchFamily="34" charset="0"/>
                  <a:ea typeface="Calibri"/>
                  <a:cs typeface="Calibri"/>
                  <a:sym typeface="Calibri"/>
                </a:rPr>
                <a:t>Y </a:t>
              </a:r>
              <a:r>
                <a:rPr lang="fr-CA" sz="1300" dirty="0" err="1">
                  <a:solidFill>
                    <a:schemeClr val="dk1"/>
                  </a:solidFill>
                  <a:latin typeface="Gill Sans MT" panose="020B0502020104020203" pitchFamily="34" charset="0"/>
                  <a:ea typeface="Calibri"/>
                  <a:cs typeface="Calibri"/>
                  <a:sym typeface="Calibri"/>
                </a:rPr>
                <a:t>a-t-il</a:t>
              </a:r>
              <a:r>
                <a:rPr lang="fr-CA" sz="1300" dirty="0">
                  <a:solidFill>
                    <a:schemeClr val="dk1"/>
                  </a:solidFill>
                  <a:latin typeface="Gill Sans MT" panose="020B0502020104020203" pitchFamily="34" charset="0"/>
                  <a:ea typeface="Calibri"/>
                  <a:cs typeface="Calibri"/>
                  <a:sym typeface="Calibri"/>
                </a:rPr>
                <a:t> des entreprises </a:t>
              </a:r>
              <a:r>
                <a:rPr lang="fr-CA" sz="1300" dirty="0" smtClean="0">
                  <a:solidFill>
                    <a:schemeClr val="dk1"/>
                  </a:solidFill>
                  <a:latin typeface="Gill Sans MT" panose="020B0502020104020203" pitchFamily="34" charset="0"/>
                  <a:ea typeface="Calibri"/>
                  <a:cs typeface="Calibri"/>
                  <a:sym typeface="Calibri"/>
                </a:rPr>
                <a:t>concurrentes ? </a:t>
              </a:r>
              <a:r>
                <a:rPr lang="fr-CA" sz="1300" dirty="0">
                  <a:solidFill>
                    <a:schemeClr val="dk1"/>
                  </a:solidFill>
                  <a:latin typeface="Gill Sans MT" panose="020B0502020104020203" pitchFamily="34" charset="0"/>
                  <a:ea typeface="Calibri"/>
                  <a:cs typeface="Calibri"/>
                  <a:sym typeface="Calibri"/>
                </a:rPr>
                <a:t>Devriez-vous prendre cela en considération ?</a:t>
              </a:r>
            </a:p>
            <a:p>
              <a:pPr marL="114300" lvl="1" indent="-114300">
                <a:lnSpc>
                  <a:spcPct val="90000"/>
                </a:lnSpc>
                <a:buClr>
                  <a:schemeClr val="dk1"/>
                </a:buClr>
                <a:buSzPts val="1300"/>
                <a:buFont typeface="Calibri"/>
                <a:buChar char="•"/>
              </a:pPr>
              <a:r>
                <a:rPr lang="fr-CA" sz="1300" dirty="0">
                  <a:solidFill>
                    <a:schemeClr val="dk1"/>
                  </a:solidFill>
                  <a:latin typeface="Gill Sans MT" panose="020B0502020104020203" pitchFamily="34" charset="0"/>
                  <a:ea typeface="Calibri"/>
                  <a:cs typeface="Calibri"/>
                  <a:sym typeface="Calibri"/>
                </a:rPr>
                <a:t>Quelle est votre relation à long terme avec l'entreprise ? Est-ce qu'ils parrainent déjà d'autres activités ?</a:t>
              </a:r>
            </a:p>
            <a:p>
              <a:pPr marL="114300" lvl="1" indent="-114300">
                <a:lnSpc>
                  <a:spcPct val="90000"/>
                </a:lnSpc>
                <a:buClr>
                  <a:schemeClr val="dk1"/>
                </a:buClr>
                <a:buSzPts val="1300"/>
                <a:buFont typeface="Calibri"/>
                <a:buChar char="•"/>
              </a:pPr>
              <a:r>
                <a:rPr lang="fr-CA" sz="1300" dirty="0">
                  <a:solidFill>
                    <a:schemeClr val="dk1"/>
                  </a:solidFill>
                  <a:latin typeface="Gill Sans MT" panose="020B0502020104020203" pitchFamily="34" charset="0"/>
                  <a:ea typeface="Calibri"/>
                  <a:cs typeface="Calibri"/>
                  <a:sym typeface="Calibri"/>
                </a:rPr>
                <a:t>Y </a:t>
              </a:r>
              <a:r>
                <a:rPr lang="fr-CA" sz="1300" dirty="0" err="1">
                  <a:solidFill>
                    <a:schemeClr val="dk1"/>
                  </a:solidFill>
                  <a:latin typeface="Gill Sans MT" panose="020B0502020104020203" pitchFamily="34" charset="0"/>
                  <a:ea typeface="Calibri"/>
                  <a:cs typeface="Calibri"/>
                  <a:sym typeface="Calibri"/>
                </a:rPr>
                <a:t>a-t-il</a:t>
              </a:r>
              <a:r>
                <a:rPr lang="fr-CA" sz="1300" dirty="0">
                  <a:solidFill>
                    <a:schemeClr val="dk1"/>
                  </a:solidFill>
                  <a:latin typeface="Gill Sans MT" panose="020B0502020104020203" pitchFamily="34" charset="0"/>
                  <a:ea typeface="Calibri"/>
                  <a:cs typeface="Calibri"/>
                  <a:sym typeface="Calibri"/>
                </a:rPr>
                <a:t> des anciens qui sont bien placés dans l'entreprise ?</a:t>
              </a:r>
            </a:p>
            <a:p>
              <a:pPr marL="114300" lvl="1" indent="-114300">
                <a:lnSpc>
                  <a:spcPct val="90000"/>
                </a:lnSpc>
                <a:buClr>
                  <a:schemeClr val="dk1"/>
                </a:buClr>
                <a:buSzPts val="1300"/>
                <a:buFont typeface="Calibri"/>
                <a:buChar char="•"/>
              </a:pPr>
              <a:r>
                <a:rPr lang="fr-CA" sz="1300" dirty="0">
                  <a:solidFill>
                    <a:schemeClr val="dk1"/>
                  </a:solidFill>
                  <a:latin typeface="Gill Sans MT" panose="020B0502020104020203" pitchFamily="34" charset="0"/>
                  <a:ea typeface="Calibri"/>
                  <a:cs typeface="Calibri"/>
                  <a:sym typeface="Calibri"/>
                </a:rPr>
                <a:t>Qui ferait le premier contact ? Le suivi ?</a:t>
              </a:r>
            </a:p>
            <a:p>
              <a:pPr marL="114300" lvl="1" indent="-114300">
                <a:lnSpc>
                  <a:spcPct val="90000"/>
                </a:lnSpc>
                <a:buClr>
                  <a:schemeClr val="dk1"/>
                </a:buClr>
                <a:buSzPts val="1300"/>
                <a:buFont typeface="Calibri"/>
                <a:buChar char="•"/>
              </a:pPr>
              <a:r>
                <a:rPr lang="fr-CA" sz="1300" dirty="0">
                  <a:solidFill>
                    <a:schemeClr val="dk1"/>
                  </a:solidFill>
                  <a:latin typeface="Gill Sans MT" panose="020B0502020104020203" pitchFamily="34" charset="0"/>
                  <a:ea typeface="Calibri"/>
                  <a:cs typeface="Calibri"/>
                  <a:sym typeface="Calibri"/>
                </a:rPr>
                <a:t>Quelle est la politique de votre université en matière de dons d'entreprises ?</a:t>
              </a:r>
            </a:p>
            <a:p>
              <a:pPr marL="261938" lvl="4" indent="-114300">
                <a:lnSpc>
                  <a:spcPct val="90000"/>
                </a:lnSpc>
                <a:buClr>
                  <a:schemeClr val="dk1"/>
                </a:buClr>
                <a:buSzPts val="1300"/>
                <a:buFont typeface="Calibri"/>
                <a:buChar char="•"/>
              </a:pPr>
              <a:r>
                <a:rPr lang="fr-CA" sz="1300" dirty="0">
                  <a:solidFill>
                    <a:schemeClr val="dk1"/>
                  </a:solidFill>
                  <a:latin typeface="Gill Sans MT" panose="020B0502020104020203" pitchFamily="34" charset="0"/>
                  <a:ea typeface="Calibri"/>
                  <a:cs typeface="Calibri"/>
                  <a:sym typeface="Calibri"/>
                </a:rPr>
                <a:t>Par exemple, si vous invitez une entreprise de tabac à participer </a:t>
              </a:r>
              <a:r>
                <a:rPr lang="fr-CA" sz="1300" dirty="0" smtClean="0">
                  <a:solidFill>
                    <a:schemeClr val="dk1"/>
                  </a:solidFill>
                  <a:latin typeface="Gill Sans MT" panose="020B0502020104020203" pitchFamily="34" charset="0"/>
                  <a:ea typeface="Calibri"/>
                  <a:cs typeface="Calibri"/>
                  <a:sym typeface="Calibri"/>
                </a:rPr>
                <a:t>au salon de l’emploi, </a:t>
              </a:r>
              <a:r>
                <a:rPr lang="fr-CA" sz="1300" dirty="0">
                  <a:solidFill>
                    <a:schemeClr val="dk1"/>
                  </a:solidFill>
                  <a:latin typeface="Gill Sans MT" panose="020B0502020104020203" pitchFamily="34" charset="0"/>
                  <a:ea typeface="Calibri"/>
                  <a:cs typeface="Calibri"/>
                  <a:sym typeface="Calibri"/>
                </a:rPr>
                <a:t>votre université/institut de formation professionnelle a-t-il des restrictions quant à l’acceptation de cadeaux de leur part ?</a:t>
              </a:r>
              <a:endParaRPr dirty="0">
                <a:latin typeface="Gill Sans MT" panose="020B0502020104020203" pitchFamily="34" charset="0"/>
              </a:endParaRPr>
            </a:p>
          </p:txBody>
        </p:sp>
        <p:sp>
          <p:nvSpPr>
            <p:cNvPr id="435" name="Shape 435"/>
            <p:cNvSpPr/>
            <p:nvPr/>
          </p:nvSpPr>
          <p:spPr>
            <a:xfrm>
              <a:off x="0" y="0"/>
              <a:ext cx="2761787" cy="3231654"/>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txBox="1"/>
            <p:nvPr/>
          </p:nvSpPr>
          <p:spPr>
            <a:xfrm>
              <a:off x="134819" y="134819"/>
              <a:ext cx="2492149" cy="296201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dirty="0">
                  <a:solidFill>
                    <a:schemeClr val="lt1"/>
                  </a:solidFill>
                  <a:latin typeface="Gill Sans MT" panose="020B0502020104020203" pitchFamily="34" charset="0"/>
                  <a:ea typeface="Calibri"/>
                  <a:cs typeface="Calibri"/>
                  <a:sym typeface="Calibri"/>
                </a:rPr>
                <a:t>Premières </a:t>
              </a:r>
              <a:r>
                <a:rPr lang="en-US" sz="2800" dirty="0" smtClean="0">
                  <a:solidFill>
                    <a:schemeClr val="lt1"/>
                  </a:solidFill>
                  <a:latin typeface="Gill Sans MT" panose="020B0502020104020203" pitchFamily="34" charset="0"/>
                  <a:ea typeface="Calibri"/>
                  <a:cs typeface="Calibri"/>
                  <a:sym typeface="Calibri"/>
                </a:rPr>
                <a:t>questions à </a:t>
              </a:r>
              <a:r>
                <a:rPr lang="en-US" sz="2800" dirty="0" err="1" smtClean="0">
                  <a:solidFill>
                    <a:schemeClr val="lt1"/>
                  </a:solidFill>
                  <a:latin typeface="Gill Sans MT" panose="020B0502020104020203" pitchFamily="34" charset="0"/>
                  <a:ea typeface="Calibri"/>
                  <a:cs typeface="Calibri"/>
                  <a:sym typeface="Calibri"/>
                </a:rPr>
                <a:t>prendre</a:t>
              </a:r>
              <a:r>
                <a:rPr lang="en-US" sz="2800" dirty="0" smtClean="0">
                  <a:solidFill>
                    <a:schemeClr val="lt1"/>
                  </a:solidFill>
                  <a:latin typeface="Gill Sans MT" panose="020B0502020104020203" pitchFamily="34" charset="0"/>
                  <a:ea typeface="Calibri"/>
                  <a:cs typeface="Calibri"/>
                  <a:sym typeface="Calibri"/>
                </a:rPr>
                <a:t> </a:t>
              </a:r>
              <a:r>
                <a:rPr lang="en-US" sz="2800" dirty="0" err="1" smtClean="0">
                  <a:solidFill>
                    <a:schemeClr val="lt1"/>
                  </a:solidFill>
                  <a:latin typeface="Gill Sans MT" panose="020B0502020104020203" pitchFamily="34" charset="0"/>
                  <a:ea typeface="Calibri"/>
                  <a:cs typeface="Calibri"/>
                  <a:sym typeface="Calibri"/>
                </a:rPr>
                <a:t>en</a:t>
              </a:r>
              <a:r>
                <a:rPr lang="en-US" sz="2800" dirty="0" smtClean="0">
                  <a:solidFill>
                    <a:schemeClr val="lt1"/>
                  </a:solidFill>
                  <a:latin typeface="Gill Sans MT" panose="020B0502020104020203" pitchFamily="34" charset="0"/>
                  <a:ea typeface="Calibri"/>
                  <a:cs typeface="Calibri"/>
                  <a:sym typeface="Calibri"/>
                </a:rPr>
                <a:t> </a:t>
              </a:r>
              <a:r>
                <a:rPr lang="en-US" sz="2800" dirty="0" err="1" smtClean="0">
                  <a:solidFill>
                    <a:schemeClr val="lt1"/>
                  </a:solidFill>
                  <a:latin typeface="Gill Sans MT" panose="020B0502020104020203" pitchFamily="34" charset="0"/>
                  <a:ea typeface="Calibri"/>
                  <a:cs typeface="Calibri"/>
                  <a:sym typeface="Calibri"/>
                </a:rPr>
                <a:t>compte</a:t>
              </a:r>
              <a:r>
                <a:rPr lang="en-US" sz="2800" dirty="0" smtClean="0">
                  <a:solidFill>
                    <a:schemeClr val="lt1"/>
                  </a:solidFill>
                  <a:latin typeface="Gill Sans MT" panose="020B0502020104020203" pitchFamily="34" charset="0"/>
                  <a:ea typeface="Calibri"/>
                  <a:cs typeface="Calibri"/>
                  <a:sym typeface="Calibri"/>
                </a:rPr>
                <a:t> </a:t>
              </a:r>
              <a:r>
                <a:rPr lang="en-US" sz="2800" dirty="0">
                  <a:solidFill>
                    <a:schemeClr val="lt1"/>
                  </a:solidFill>
                  <a:latin typeface="Gill Sans MT" panose="020B0502020104020203" pitchFamily="34" charset="0"/>
                  <a:ea typeface="Calibri"/>
                  <a:cs typeface="Calibri"/>
                  <a:sym typeface="Calibri"/>
                </a:rPr>
                <a:t>pour </a:t>
              </a:r>
              <a:r>
                <a:rPr lang="en-US" sz="2800" dirty="0" err="1">
                  <a:solidFill>
                    <a:schemeClr val="lt1"/>
                  </a:solidFill>
                  <a:latin typeface="Gill Sans MT" panose="020B0502020104020203" pitchFamily="34" charset="0"/>
                  <a:ea typeface="Calibri"/>
                  <a:cs typeface="Calibri"/>
                  <a:sym typeface="Calibri"/>
                </a:rPr>
                <a:t>une</a:t>
              </a:r>
              <a:r>
                <a:rPr lang="en-US" sz="2800" dirty="0">
                  <a:solidFill>
                    <a:schemeClr val="lt1"/>
                  </a:solidFill>
                  <a:latin typeface="Gill Sans MT" panose="020B0502020104020203" pitchFamily="34" charset="0"/>
                  <a:ea typeface="Calibri"/>
                  <a:cs typeface="Calibri"/>
                  <a:sym typeface="Calibri"/>
                </a:rPr>
                <a:t> </a:t>
              </a:r>
              <a:r>
                <a:rPr lang="en-US" sz="2800" dirty="0" err="1">
                  <a:solidFill>
                    <a:schemeClr val="lt1"/>
                  </a:solidFill>
                  <a:latin typeface="Gill Sans MT" panose="020B0502020104020203" pitchFamily="34" charset="0"/>
                  <a:ea typeface="Calibri"/>
                  <a:cs typeface="Calibri"/>
                  <a:sym typeface="Calibri"/>
                </a:rPr>
                <a:t>demande</a:t>
              </a:r>
              <a:r>
                <a:rPr lang="en-US" sz="2800" dirty="0">
                  <a:solidFill>
                    <a:schemeClr val="lt1"/>
                  </a:solidFill>
                  <a:latin typeface="Gill Sans MT" panose="020B0502020104020203" pitchFamily="34" charset="0"/>
                  <a:ea typeface="Calibri"/>
                  <a:cs typeface="Calibri"/>
                  <a:sym typeface="Calibri"/>
                </a:rPr>
                <a:t> :</a:t>
              </a:r>
              <a:endParaRPr dirty="0">
                <a:latin typeface="Gill Sans MT" panose="020B0502020104020203" pitchFamily="34" charset="0"/>
              </a:endParaRPr>
            </a:p>
          </p:txBody>
        </p:sp>
      </p:grpSp>
      <p:sp>
        <p:nvSpPr>
          <p:cNvPr id="2" name="ZoneTexte 1"/>
          <p:cNvSpPr txBox="1"/>
          <p:nvPr/>
        </p:nvSpPr>
        <p:spPr>
          <a:xfrm>
            <a:off x="4000500" y="4864100"/>
            <a:ext cx="1270000" cy="279400"/>
          </a:xfrm>
          <a:prstGeom prst="rect">
            <a:avLst/>
          </a:prstGeom>
          <a:noFill/>
        </p:spPr>
        <p:txBody>
          <a:bodyPr vert="horz" rtlCol="0">
            <a:spAutoFit/>
          </a:bodyPr>
          <a:lstStyle/>
          <a:p>
            <a:pPr algn="ctr"/>
            <a:fld id="{32C21FE8-00E7-46E6-B257-B29A14B4F054}" type="slidenum">
              <a:rPr lang="fr-FR" sz="1200" smtClean="0">
                <a:latin typeface="Gill Sans" panose="020B0604020202020204"/>
              </a:rPr>
              <a:pPr algn="ctr"/>
              <a:t>15</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1"/>
        <p:cNvGrpSpPr/>
        <p:nvPr/>
      </p:nvGrpSpPr>
      <p:grpSpPr>
        <a:xfrm>
          <a:off x="0" y="0"/>
          <a:ext cx="0" cy="0"/>
          <a:chOff x="0" y="0"/>
          <a:chExt cx="0" cy="0"/>
        </a:xfrm>
      </p:grpSpPr>
      <p:sp>
        <p:nvSpPr>
          <p:cNvPr id="442" name="Shape 442"/>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SCÉNARIOS DE DEMANDE</a:t>
            </a:r>
            <a:endParaRPr dirty="0"/>
          </a:p>
        </p:txBody>
      </p:sp>
      <p:sp>
        <p:nvSpPr>
          <p:cNvPr id="446" name="Shape 446"/>
          <p:cNvSpPr txBox="1"/>
          <p:nvPr/>
        </p:nvSpPr>
        <p:spPr>
          <a:xfrm>
            <a:off x="304225" y="958850"/>
            <a:ext cx="8534400" cy="2180590"/>
          </a:xfrm>
          <a:prstGeom prst="rect">
            <a:avLst/>
          </a:prstGeom>
          <a:solidFill>
            <a:srgbClr val="FFFFFF"/>
          </a:solidFill>
          <a:ln>
            <a:noFill/>
          </a:ln>
        </p:spPr>
        <p:txBody>
          <a:bodyPr spcFirstLastPara="1" wrap="square" lIns="0" tIns="0" rIns="0" bIns="0" anchor="t" anchorCtr="0">
            <a:noAutofit/>
          </a:bodyPr>
          <a:lstStyle/>
          <a:p>
            <a:pPr marL="342900" lvl="0" indent="-342900" algn="just">
              <a:lnSpc>
                <a:spcPts val="1900"/>
              </a:lnSpc>
              <a:spcBef>
                <a:spcPts val="600"/>
              </a:spcBef>
              <a:spcAft>
                <a:spcPts val="600"/>
              </a:spcAft>
              <a:buClr>
                <a:schemeClr val="dk1"/>
              </a:buClr>
              <a:buSzPts val="1800"/>
              <a:buFont typeface="Calibri"/>
              <a:buAutoNum type="arabicPeriod"/>
            </a:pPr>
            <a:r>
              <a:rPr lang="fr-CA" sz="1800" dirty="0">
                <a:solidFill>
                  <a:srgbClr val="17375E"/>
                </a:solidFill>
                <a:latin typeface="Gill Sans" panose="020B0604020202020204"/>
                <a:ea typeface="Calibri"/>
                <a:cs typeface="Calibri"/>
                <a:sym typeface="Calibri"/>
              </a:rPr>
              <a:t>Mon institut d'enseignement travaille en étroite collaboration avec deux entreprises de publicité. Les deux entreprises offrent une réduction importante sur les dépliants, les brochures et les bannières pour soutenir notre institut. Je voudrais mettre leurs deux logos sur la bannière publicitaire de l'événement universitaire.</a:t>
            </a:r>
          </a:p>
          <a:p>
            <a:pPr marL="342900" lvl="0" indent="-342900" algn="just">
              <a:lnSpc>
                <a:spcPts val="1900"/>
              </a:lnSpc>
              <a:spcBef>
                <a:spcPts val="600"/>
              </a:spcBef>
              <a:spcAft>
                <a:spcPts val="600"/>
              </a:spcAft>
              <a:buClr>
                <a:schemeClr val="dk1"/>
              </a:buClr>
              <a:buSzPts val="1800"/>
              <a:buFont typeface="Calibri"/>
              <a:buAutoNum type="arabicPeriod"/>
            </a:pPr>
            <a:r>
              <a:rPr lang="fr-CA" sz="1800" dirty="0" smtClean="0">
                <a:solidFill>
                  <a:srgbClr val="17375E"/>
                </a:solidFill>
                <a:latin typeface="Gill Sans" panose="020B0604020202020204"/>
                <a:ea typeface="Calibri"/>
                <a:cs typeface="Calibri"/>
                <a:sym typeface="Calibri"/>
              </a:rPr>
              <a:t>Je </a:t>
            </a:r>
            <a:r>
              <a:rPr lang="fr-CA" sz="1800" dirty="0">
                <a:solidFill>
                  <a:srgbClr val="17375E"/>
                </a:solidFill>
                <a:latin typeface="Gill Sans" panose="020B0604020202020204"/>
                <a:ea typeface="Calibri"/>
                <a:cs typeface="Calibri"/>
                <a:sym typeface="Calibri"/>
              </a:rPr>
              <a:t>veux offrir une place spéciale au </a:t>
            </a:r>
            <a:r>
              <a:rPr lang="fr-CA" sz="1800" dirty="0" smtClean="0">
                <a:solidFill>
                  <a:srgbClr val="17375E"/>
                </a:solidFill>
                <a:latin typeface="Gill Sans" panose="020B0604020202020204"/>
                <a:ea typeface="Calibri"/>
                <a:cs typeface="Calibri"/>
                <a:sym typeface="Calibri"/>
              </a:rPr>
              <a:t>salon de l’emploi </a:t>
            </a:r>
            <a:r>
              <a:rPr lang="fr-CA" sz="1800" dirty="0">
                <a:solidFill>
                  <a:srgbClr val="17375E"/>
                </a:solidFill>
                <a:latin typeface="Gill Sans" panose="020B0604020202020204"/>
                <a:ea typeface="Calibri"/>
                <a:cs typeface="Calibri"/>
                <a:sym typeface="Calibri"/>
              </a:rPr>
              <a:t>à l'entreprise qui offre le plus d'argent. Dans mon approche de demande, je vais cibler les entreprises dans </a:t>
            </a:r>
            <a:r>
              <a:rPr lang="fr-CA" sz="1800" dirty="0" smtClean="0">
                <a:solidFill>
                  <a:srgbClr val="17375E"/>
                </a:solidFill>
                <a:latin typeface="Gill Sans" panose="020B0604020202020204"/>
                <a:ea typeface="Calibri"/>
                <a:cs typeface="Calibri"/>
                <a:sym typeface="Calibri"/>
              </a:rPr>
              <a:t>des secteurs </a:t>
            </a:r>
            <a:r>
              <a:rPr lang="fr-CA" sz="1800" dirty="0" err="1" smtClean="0">
                <a:solidFill>
                  <a:srgbClr val="17375E"/>
                </a:solidFill>
                <a:latin typeface="Gill Sans" panose="020B0604020202020204"/>
                <a:ea typeface="Calibri"/>
                <a:cs typeface="Calibri"/>
                <a:sym typeface="Calibri"/>
              </a:rPr>
              <a:t>disctincts</a:t>
            </a:r>
            <a:r>
              <a:rPr lang="fr-CA" sz="1800" dirty="0" smtClean="0">
                <a:solidFill>
                  <a:srgbClr val="17375E"/>
                </a:solidFill>
                <a:latin typeface="Gill Sans" panose="020B0604020202020204"/>
                <a:ea typeface="Calibri"/>
                <a:cs typeface="Calibri"/>
                <a:sym typeface="Calibri"/>
              </a:rPr>
              <a:t>.</a:t>
            </a:r>
            <a:endParaRPr sz="1800" dirty="0">
              <a:solidFill>
                <a:srgbClr val="17375E"/>
              </a:solidFill>
              <a:latin typeface="Gill Sans" panose="020B0604020202020204"/>
              <a:ea typeface="Calibri"/>
              <a:cs typeface="Calibri"/>
              <a:sym typeface="Calibri"/>
            </a:endParaRPr>
          </a:p>
        </p:txBody>
      </p:sp>
      <p:sp>
        <p:nvSpPr>
          <p:cNvPr id="447" name="Shape 447"/>
          <p:cNvSpPr txBox="1"/>
          <p:nvPr/>
        </p:nvSpPr>
        <p:spPr>
          <a:xfrm>
            <a:off x="1102035" y="3525965"/>
            <a:ext cx="6753069" cy="646331"/>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anchor="t" anchorCtr="0">
            <a:noAutofit/>
          </a:bodyPr>
          <a:lstStyle/>
          <a:p>
            <a:pPr lvl="0"/>
            <a:r>
              <a:rPr lang="fr-CA" sz="1800" dirty="0">
                <a:latin typeface="Gill Sans MT" panose="020B0502020104020203" pitchFamily="34" charset="0"/>
                <a:ea typeface="Calibri"/>
                <a:cs typeface="Calibri"/>
                <a:sym typeface="Calibri"/>
              </a:rPr>
              <a:t>Qu'est-ce qui fonctionne à propos de ces </a:t>
            </a:r>
            <a:r>
              <a:rPr lang="fr-CA" sz="1800" dirty="0" smtClean="0">
                <a:latin typeface="Gill Sans MT" panose="020B0502020104020203" pitchFamily="34" charset="0"/>
                <a:ea typeface="Calibri"/>
                <a:cs typeface="Calibri"/>
                <a:sym typeface="Calibri"/>
              </a:rPr>
              <a:t>approches ? </a:t>
            </a:r>
            <a:r>
              <a:rPr lang="fr-CA" sz="1800" dirty="0">
                <a:latin typeface="Gill Sans MT" panose="020B0502020104020203" pitchFamily="34" charset="0"/>
                <a:ea typeface="Calibri"/>
                <a:cs typeface="Calibri"/>
                <a:sym typeface="Calibri"/>
              </a:rPr>
              <a:t>Qu'est-ce qui pourrait être </a:t>
            </a:r>
            <a:r>
              <a:rPr lang="fr-CA" sz="1800" dirty="0" smtClean="0">
                <a:latin typeface="Gill Sans MT" panose="020B0502020104020203" pitchFamily="34" charset="0"/>
                <a:ea typeface="Calibri"/>
                <a:cs typeface="Calibri"/>
                <a:sym typeface="Calibri"/>
              </a:rPr>
              <a:t>problématique ? Discutez !</a:t>
            </a:r>
            <a:endParaRPr dirty="0">
              <a:latin typeface="Gill Sans MT" panose="020B0502020104020203" pitchFamily="34" charset="0"/>
            </a:endParaRPr>
          </a:p>
        </p:txBody>
      </p:sp>
      <p:sp>
        <p:nvSpPr>
          <p:cNvPr id="2" name="ZoneTexte 1"/>
          <p:cNvSpPr txBox="1"/>
          <p:nvPr/>
        </p:nvSpPr>
        <p:spPr>
          <a:xfrm>
            <a:off x="4000500" y="4732019"/>
            <a:ext cx="1270000" cy="279400"/>
          </a:xfrm>
          <a:prstGeom prst="rect">
            <a:avLst/>
          </a:prstGeom>
          <a:noFill/>
        </p:spPr>
        <p:txBody>
          <a:bodyPr vert="horz" rtlCol="0">
            <a:spAutoFit/>
          </a:bodyPr>
          <a:lstStyle/>
          <a:p>
            <a:pPr algn="ctr"/>
            <a:fld id="{90166B54-299F-477E-967C-D06714277FFE}" type="slidenum">
              <a:rPr lang="fr-FR" sz="1200" smtClean="0">
                <a:latin typeface="Gill Sans" panose="020B0604020202020204"/>
              </a:rPr>
              <a:pPr algn="ctr"/>
              <a:t>16</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QUI POURRAIT AIDER À FACILITER UNE DEMANDE DE SPONSORING ?</a:t>
            </a:r>
            <a:endParaRPr dirty="0"/>
          </a:p>
        </p:txBody>
      </p:sp>
      <p:sp>
        <p:nvSpPr>
          <p:cNvPr id="457" name="Shape 457"/>
          <p:cNvSpPr txBox="1"/>
          <p:nvPr/>
        </p:nvSpPr>
        <p:spPr>
          <a:xfrm>
            <a:off x="304224" y="958849"/>
            <a:ext cx="8534400" cy="3338831"/>
          </a:xfrm>
          <a:prstGeom prst="rect">
            <a:avLst/>
          </a:prstGeom>
          <a:solidFill>
            <a:srgbClr val="FFFFFF"/>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indent="-342900" algn="just">
              <a:lnSpc>
                <a:spcPts val="1900"/>
              </a:lnSpc>
              <a:spcBef>
                <a:spcPts val="600"/>
              </a:spcBef>
              <a:spcAft>
                <a:spcPts val="600"/>
              </a:spcAft>
              <a:buClr>
                <a:schemeClr val="dk1"/>
              </a:buClr>
              <a:buSzPts val="1800"/>
              <a:buFont typeface="Calibri"/>
              <a:buAutoNum type="arabicPeriod"/>
              <a:defRPr sz="1800">
                <a:solidFill>
                  <a:srgbClr val="17375E"/>
                </a:solidFill>
                <a:latin typeface="Gill Sans" panose="020B0604020202020204"/>
                <a:ea typeface="Calibri"/>
                <a:cs typeface="Calibri"/>
              </a:defRPr>
            </a:lvl1pPr>
          </a:lstStyle>
          <a:p>
            <a:r>
              <a:rPr lang="fr-CA" dirty="0">
                <a:sym typeface="Calibri"/>
              </a:rPr>
              <a:t>Directeur du </a:t>
            </a:r>
            <a:r>
              <a:rPr lang="fr-CA" dirty="0" err="1">
                <a:sym typeface="Calibri"/>
              </a:rPr>
              <a:t>Career</a:t>
            </a:r>
            <a:r>
              <a:rPr lang="fr-CA" dirty="0">
                <a:sym typeface="Calibri"/>
              </a:rPr>
              <a:t> Center</a:t>
            </a:r>
          </a:p>
          <a:p>
            <a:r>
              <a:rPr lang="fr-CA" dirty="0">
                <a:sym typeface="Calibri"/>
              </a:rPr>
              <a:t>Professeurs (locaux et étrangers) connectés à l'industrie</a:t>
            </a:r>
          </a:p>
          <a:p>
            <a:r>
              <a:rPr lang="fr-CA" dirty="0">
                <a:sym typeface="Calibri"/>
              </a:rPr>
              <a:t>Vice-président / Doyens de l’établissement</a:t>
            </a:r>
          </a:p>
          <a:p>
            <a:r>
              <a:rPr lang="fr-CA" dirty="0">
                <a:sym typeface="Calibri"/>
              </a:rPr>
              <a:t>Anciens travaillant dans l'entreprise en RH, Marketing, Ventes</a:t>
            </a:r>
          </a:p>
          <a:p>
            <a:r>
              <a:rPr lang="fr-CA" dirty="0">
                <a:sym typeface="Calibri"/>
              </a:rPr>
              <a:t>Président</a:t>
            </a:r>
          </a:p>
          <a:p>
            <a:r>
              <a:rPr lang="fr-CA" dirty="0">
                <a:sym typeface="Calibri"/>
              </a:rPr>
              <a:t>Qui </a:t>
            </a:r>
            <a:r>
              <a:rPr lang="fr-CA" dirty="0">
                <a:sym typeface="Calibri"/>
              </a:rPr>
              <a:t>d'autre ?</a:t>
            </a:r>
          </a:p>
          <a:p>
            <a:pPr marL="0" indent="0">
              <a:buNone/>
            </a:pPr>
            <a:endParaRPr lang="fr-FR" dirty="0" smtClean="0">
              <a:sym typeface="Calibri"/>
            </a:endParaRPr>
          </a:p>
          <a:p>
            <a:pPr marL="0" indent="0">
              <a:buNone/>
            </a:pPr>
            <a:r>
              <a:rPr lang="fr-FR" dirty="0" smtClean="0">
                <a:sym typeface="Calibri"/>
              </a:rPr>
              <a:t>Explorez </a:t>
            </a:r>
            <a:r>
              <a:rPr lang="fr-FR" dirty="0">
                <a:sym typeface="Calibri"/>
              </a:rPr>
              <a:t>les multiples connexions que votre établissement d'enseignement peut avoir avec les entreprises !</a:t>
            </a:r>
          </a:p>
        </p:txBody>
      </p:sp>
      <p:sp>
        <p:nvSpPr>
          <p:cNvPr id="2" name="ZoneTexte 1"/>
          <p:cNvSpPr txBox="1"/>
          <p:nvPr/>
        </p:nvSpPr>
        <p:spPr>
          <a:xfrm>
            <a:off x="4000500" y="4710615"/>
            <a:ext cx="1270000" cy="279400"/>
          </a:xfrm>
          <a:prstGeom prst="rect">
            <a:avLst/>
          </a:prstGeom>
          <a:noFill/>
        </p:spPr>
        <p:txBody>
          <a:bodyPr vert="horz" rtlCol="0">
            <a:spAutoFit/>
          </a:bodyPr>
          <a:lstStyle/>
          <a:p>
            <a:pPr algn="ctr"/>
            <a:fld id="{0EC26D7C-9D56-4AE2-8789-C7A1B7FAB1DE}" type="slidenum">
              <a:rPr lang="fr-FR" sz="1200" smtClean="0">
                <a:latin typeface="Gill Sans" panose="020B0604020202020204"/>
              </a:rPr>
              <a:pPr algn="ctr"/>
              <a:t>17</a:t>
            </a:fld>
            <a:r>
              <a:rPr lang="fr-FR" sz="1200" dirty="0" smtClean="0">
                <a:latin typeface="Gill Sans" panose="020B0604020202020204"/>
              </a:rPr>
              <a:t> / 30</a:t>
            </a:r>
            <a:endParaRPr lang="fr-FR" sz="1200" dirty="0">
              <a:latin typeface="Gill Sans" panose="020B0604020202020204"/>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L’APPROCHE DE DEMANDE</a:t>
            </a:r>
            <a:endParaRPr dirty="0"/>
          </a:p>
        </p:txBody>
      </p:sp>
      <p:sp>
        <p:nvSpPr>
          <p:cNvPr id="465" name="Shape 465"/>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468" name="Shape 468"/>
          <p:cNvSpPr txBox="1"/>
          <p:nvPr/>
        </p:nvSpPr>
        <p:spPr>
          <a:xfrm>
            <a:off x="304799" y="863600"/>
            <a:ext cx="6310859" cy="38164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2400" dirty="0">
                <a:solidFill>
                  <a:schemeClr val="accent1">
                    <a:lumMod val="50000"/>
                  </a:schemeClr>
                </a:solidFill>
                <a:latin typeface="Gill Sans MT" panose="020B0502020104020203" pitchFamily="34" charset="0"/>
                <a:ea typeface="Calibri"/>
                <a:cs typeface="Calibri"/>
                <a:sym typeface="Calibri"/>
              </a:rPr>
              <a:t>Approches de Demande possibles</a:t>
            </a:r>
            <a:endParaRPr dirty="0">
              <a:solidFill>
                <a:schemeClr val="accent1">
                  <a:lumMod val="50000"/>
                </a:schemeClr>
              </a:solidFill>
              <a:latin typeface="Gill Sans MT" panose="020B0502020104020203" pitchFamily="34" charset="0"/>
            </a:endParaRPr>
          </a:p>
          <a:p>
            <a:pPr marL="457200" lvl="0" indent="-457200">
              <a:buClr>
                <a:schemeClr val="dk1"/>
              </a:buClr>
              <a:buSzPts val="2000"/>
              <a:buFont typeface="Calibri"/>
              <a:buAutoNum type="arabicPeriod"/>
            </a:pPr>
            <a:r>
              <a:rPr lang="fr-CA" sz="2000" dirty="0">
                <a:solidFill>
                  <a:schemeClr val="accent1">
                    <a:lumMod val="50000"/>
                  </a:schemeClr>
                </a:solidFill>
                <a:latin typeface="Gill Sans MT" panose="020B0502020104020203" pitchFamily="34" charset="0"/>
                <a:ea typeface="Calibri"/>
                <a:cs typeface="Calibri"/>
                <a:sym typeface="Calibri"/>
              </a:rPr>
              <a:t>Publicité sur le site Web du Career Center que vous invitez les entreprises à </a:t>
            </a:r>
            <a:r>
              <a:rPr lang="fr-CA" sz="2000" dirty="0" smtClean="0">
                <a:solidFill>
                  <a:schemeClr val="accent1">
                    <a:lumMod val="50000"/>
                  </a:schemeClr>
                </a:solidFill>
                <a:latin typeface="Gill Sans MT" panose="020B0502020104020203" pitchFamily="34" charset="0"/>
                <a:ea typeface="Calibri"/>
                <a:cs typeface="Calibri"/>
                <a:sym typeface="Calibri"/>
              </a:rPr>
              <a:t>sponsoriser </a:t>
            </a:r>
            <a:r>
              <a:rPr lang="fr-CA" sz="2000" dirty="0">
                <a:solidFill>
                  <a:schemeClr val="accent1">
                    <a:lumMod val="50000"/>
                  </a:schemeClr>
                </a:solidFill>
                <a:latin typeface="Gill Sans MT" panose="020B0502020104020203" pitchFamily="34" charset="0"/>
                <a:ea typeface="Calibri"/>
                <a:cs typeface="Calibri"/>
                <a:sym typeface="Calibri"/>
              </a:rPr>
              <a:t>votre événement universitaire.</a:t>
            </a:r>
          </a:p>
          <a:p>
            <a:pPr marL="457200" lvl="0" indent="-457200">
              <a:buClr>
                <a:schemeClr val="dk1"/>
              </a:buClr>
              <a:buSzPts val="2000"/>
              <a:buFont typeface="Calibri"/>
              <a:buAutoNum type="arabicPeriod"/>
            </a:pPr>
            <a:r>
              <a:rPr lang="fr-CA" sz="2000" dirty="0">
                <a:solidFill>
                  <a:schemeClr val="accent1">
                    <a:lumMod val="50000"/>
                  </a:schemeClr>
                </a:solidFill>
                <a:latin typeface="Gill Sans MT" panose="020B0502020104020203" pitchFamily="34" charset="0"/>
                <a:ea typeface="Calibri"/>
                <a:cs typeface="Calibri"/>
                <a:sym typeface="Calibri"/>
              </a:rPr>
              <a:t>Envoyer une lettre type à toutes les entreprises déclarant que le </a:t>
            </a:r>
            <a:r>
              <a:rPr lang="fr-CA" sz="2000" dirty="0" smtClean="0">
                <a:solidFill>
                  <a:schemeClr val="accent1">
                    <a:lumMod val="50000"/>
                  </a:schemeClr>
                </a:solidFill>
                <a:latin typeface="Gill Sans MT" panose="020B0502020104020203" pitchFamily="34" charset="0"/>
                <a:ea typeface="Calibri"/>
                <a:cs typeface="Calibri"/>
                <a:sym typeface="Calibri"/>
              </a:rPr>
              <a:t>sponsoring </a:t>
            </a:r>
            <a:r>
              <a:rPr lang="fr-CA" sz="2000" dirty="0">
                <a:solidFill>
                  <a:schemeClr val="accent1">
                    <a:lumMod val="50000"/>
                  </a:schemeClr>
                </a:solidFill>
                <a:latin typeface="Gill Sans MT" panose="020B0502020104020203" pitchFamily="34" charset="0"/>
                <a:ea typeface="Calibri"/>
                <a:cs typeface="Calibri"/>
                <a:sym typeface="Calibri"/>
              </a:rPr>
              <a:t>est disponible</a:t>
            </a:r>
          </a:p>
          <a:p>
            <a:pPr marL="457200" lvl="0" indent="-457200">
              <a:buClr>
                <a:schemeClr val="dk1"/>
              </a:buClr>
              <a:buSzPts val="2000"/>
              <a:buFont typeface="Calibri"/>
              <a:buAutoNum type="arabicPeriod"/>
            </a:pPr>
            <a:r>
              <a:rPr lang="fr-CA" sz="2000" dirty="0">
                <a:solidFill>
                  <a:schemeClr val="accent1">
                    <a:lumMod val="50000"/>
                  </a:schemeClr>
                </a:solidFill>
                <a:latin typeface="Gill Sans MT" panose="020B0502020104020203" pitchFamily="34" charset="0"/>
                <a:ea typeface="Calibri"/>
                <a:cs typeface="Calibri"/>
                <a:sym typeface="Calibri"/>
              </a:rPr>
              <a:t>Envoyer une lettre personnalisée aux entreprises mettant en évidence votre relation au fil des ans et demandant un </a:t>
            </a:r>
            <a:r>
              <a:rPr lang="fr-CA" sz="2000" dirty="0" smtClean="0">
                <a:solidFill>
                  <a:schemeClr val="accent1">
                    <a:lumMod val="50000"/>
                  </a:schemeClr>
                </a:solidFill>
                <a:latin typeface="Gill Sans MT" panose="020B0502020104020203" pitchFamily="34" charset="0"/>
                <a:ea typeface="Calibri"/>
                <a:cs typeface="Calibri"/>
                <a:sym typeface="Calibri"/>
              </a:rPr>
              <a:t>sponsoring </a:t>
            </a:r>
            <a:r>
              <a:rPr lang="fr-CA" sz="2000" dirty="0">
                <a:solidFill>
                  <a:schemeClr val="accent1">
                    <a:lumMod val="50000"/>
                  </a:schemeClr>
                </a:solidFill>
                <a:latin typeface="Gill Sans MT" panose="020B0502020104020203" pitchFamily="34" charset="0"/>
                <a:ea typeface="Calibri"/>
                <a:cs typeface="Calibri"/>
                <a:sym typeface="Calibri"/>
              </a:rPr>
              <a:t>spécifique</a:t>
            </a:r>
          </a:p>
          <a:p>
            <a:pPr marL="457200" lvl="0" indent="-457200">
              <a:buClr>
                <a:schemeClr val="dk1"/>
              </a:buClr>
              <a:buSzPts val="2000"/>
              <a:buFont typeface="Calibri"/>
              <a:buAutoNum type="arabicPeriod"/>
            </a:pPr>
            <a:r>
              <a:rPr lang="fr-CA" sz="2000" dirty="0">
                <a:solidFill>
                  <a:schemeClr val="accent1">
                    <a:lumMod val="50000"/>
                  </a:schemeClr>
                </a:solidFill>
                <a:latin typeface="Gill Sans MT" panose="020B0502020104020203" pitchFamily="34" charset="0"/>
                <a:ea typeface="Calibri"/>
                <a:cs typeface="Calibri"/>
                <a:sym typeface="Calibri"/>
              </a:rPr>
              <a:t>Identifier une personne au sein de l’entreprise pour tester sa réceptivité à </a:t>
            </a:r>
            <a:r>
              <a:rPr lang="fr-CA" sz="2000" dirty="0" smtClean="0">
                <a:solidFill>
                  <a:schemeClr val="accent1">
                    <a:lumMod val="50000"/>
                  </a:schemeClr>
                </a:solidFill>
                <a:latin typeface="Gill Sans MT" panose="020B0502020104020203" pitchFamily="34" charset="0"/>
                <a:ea typeface="Calibri"/>
                <a:cs typeface="Calibri"/>
                <a:sym typeface="Calibri"/>
              </a:rPr>
              <a:t>l'idée ; </a:t>
            </a:r>
            <a:r>
              <a:rPr lang="fr-CA" sz="2000" dirty="0">
                <a:solidFill>
                  <a:schemeClr val="accent1">
                    <a:lumMod val="50000"/>
                  </a:schemeClr>
                </a:solidFill>
                <a:latin typeface="Gill Sans MT" panose="020B0502020104020203" pitchFamily="34" charset="0"/>
                <a:ea typeface="Calibri"/>
                <a:cs typeface="Calibri"/>
                <a:sym typeface="Calibri"/>
              </a:rPr>
              <a:t>écrire une lettre initiale ou appeler et demander une rencontre de suivi</a:t>
            </a:r>
            <a:endParaRPr sz="1800" dirty="0">
              <a:solidFill>
                <a:schemeClr val="accent1">
                  <a:lumMod val="50000"/>
                </a:schemeClr>
              </a:solidFill>
              <a:latin typeface="Gill Sans MT" panose="020B0502020104020203" pitchFamily="34" charset="0"/>
              <a:ea typeface="Calibri"/>
              <a:cs typeface="Calibri"/>
              <a:sym typeface="Calibri"/>
            </a:endParaRPr>
          </a:p>
        </p:txBody>
      </p:sp>
      <p:sp>
        <p:nvSpPr>
          <p:cNvPr id="469" name="Shape 469"/>
          <p:cNvSpPr txBox="1"/>
          <p:nvPr/>
        </p:nvSpPr>
        <p:spPr>
          <a:xfrm>
            <a:off x="7161290" y="959370"/>
            <a:ext cx="1566992" cy="369332"/>
          </a:xfrm>
          <a:prstGeom prst="rect">
            <a:avLst/>
          </a:prstGeom>
          <a:solidFill>
            <a:schemeClr val="dk1"/>
          </a:solidFill>
          <a:ln w="25400" cap="flat" cmpd="sng">
            <a:solidFill>
              <a:srgbClr val="284F5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err="1">
                <a:solidFill>
                  <a:schemeClr val="bg1"/>
                </a:solidFill>
                <a:latin typeface="Gill Sans MT" panose="020B0502020104020203" pitchFamily="34" charset="0"/>
                <a:ea typeface="Calibri"/>
                <a:cs typeface="Calibri"/>
                <a:sym typeface="Calibri"/>
              </a:rPr>
              <a:t>Moins</a:t>
            </a:r>
            <a:r>
              <a:rPr lang="en-US" sz="1800" dirty="0">
                <a:solidFill>
                  <a:schemeClr val="bg1"/>
                </a:solidFill>
                <a:latin typeface="Gill Sans MT" panose="020B0502020104020203" pitchFamily="34" charset="0"/>
                <a:ea typeface="Calibri"/>
                <a:cs typeface="Calibri"/>
                <a:sym typeface="Calibri"/>
              </a:rPr>
              <a:t> </a:t>
            </a:r>
            <a:r>
              <a:rPr lang="en-US" sz="1800" dirty="0" err="1">
                <a:solidFill>
                  <a:schemeClr val="bg1"/>
                </a:solidFill>
                <a:latin typeface="Gill Sans MT" panose="020B0502020104020203" pitchFamily="34" charset="0"/>
                <a:ea typeface="Calibri"/>
                <a:cs typeface="Calibri"/>
                <a:sym typeface="Calibri"/>
              </a:rPr>
              <a:t>efficace</a:t>
            </a:r>
            <a:endParaRPr dirty="0">
              <a:solidFill>
                <a:schemeClr val="bg1"/>
              </a:solidFill>
              <a:latin typeface="Gill Sans MT" panose="020B0502020104020203" pitchFamily="34" charset="0"/>
            </a:endParaRPr>
          </a:p>
        </p:txBody>
      </p:sp>
      <p:sp>
        <p:nvSpPr>
          <p:cNvPr id="470" name="Shape 470"/>
          <p:cNvSpPr txBox="1"/>
          <p:nvPr/>
        </p:nvSpPr>
        <p:spPr>
          <a:xfrm>
            <a:off x="7207154" y="3874957"/>
            <a:ext cx="1475264" cy="369332"/>
          </a:xfrm>
          <a:prstGeom prst="rect">
            <a:avLst/>
          </a:prstGeom>
          <a:solidFill>
            <a:schemeClr val="dk1"/>
          </a:solidFill>
          <a:ln w="25400" cap="flat" cmpd="sng">
            <a:solidFill>
              <a:srgbClr val="284F5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bg1"/>
                </a:solidFill>
                <a:latin typeface="Gill Sans MT" panose="020B0502020104020203" pitchFamily="34" charset="0"/>
                <a:ea typeface="Calibri"/>
                <a:cs typeface="Calibri"/>
                <a:sym typeface="Calibri"/>
              </a:rPr>
              <a:t>Plus </a:t>
            </a:r>
            <a:r>
              <a:rPr lang="en-US" sz="1800" dirty="0" err="1">
                <a:solidFill>
                  <a:schemeClr val="bg1"/>
                </a:solidFill>
                <a:latin typeface="Gill Sans MT" panose="020B0502020104020203" pitchFamily="34" charset="0"/>
                <a:ea typeface="Calibri"/>
                <a:cs typeface="Calibri"/>
                <a:sym typeface="Calibri"/>
              </a:rPr>
              <a:t>efficace</a:t>
            </a:r>
            <a:endParaRPr dirty="0">
              <a:solidFill>
                <a:schemeClr val="bg1"/>
              </a:solidFill>
              <a:latin typeface="Gill Sans MT" panose="020B0502020104020203" pitchFamily="34" charset="0"/>
            </a:endParaRPr>
          </a:p>
        </p:txBody>
      </p:sp>
      <p:cxnSp>
        <p:nvCxnSpPr>
          <p:cNvPr id="471" name="Shape 471"/>
          <p:cNvCxnSpPr/>
          <p:nvPr/>
        </p:nvCxnSpPr>
        <p:spPr>
          <a:xfrm>
            <a:off x="7944786" y="1596452"/>
            <a:ext cx="0" cy="2083633"/>
          </a:xfrm>
          <a:prstGeom prst="straightConnector1">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sp>
        <p:nvSpPr>
          <p:cNvPr id="2" name="ZoneTexte 1"/>
          <p:cNvSpPr txBox="1"/>
          <p:nvPr/>
        </p:nvSpPr>
        <p:spPr>
          <a:xfrm>
            <a:off x="4000500" y="4702212"/>
            <a:ext cx="1270000" cy="279400"/>
          </a:xfrm>
          <a:prstGeom prst="rect">
            <a:avLst/>
          </a:prstGeom>
          <a:noFill/>
        </p:spPr>
        <p:txBody>
          <a:bodyPr vert="horz" rtlCol="0">
            <a:spAutoFit/>
          </a:bodyPr>
          <a:lstStyle/>
          <a:p>
            <a:pPr algn="ctr"/>
            <a:fld id="{B332A33F-BF96-4344-BE3F-8C94306D8699}" type="slidenum">
              <a:rPr lang="fr-FR" sz="1200" smtClean="0">
                <a:latin typeface="Gill Sans" panose="020B0604020202020204"/>
              </a:rPr>
              <a:pPr algn="ctr"/>
              <a:t>18</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APPROCHES DE DEMANDE</a:t>
            </a:r>
            <a:endParaRPr dirty="0"/>
          </a:p>
        </p:txBody>
      </p:sp>
      <p:sp>
        <p:nvSpPr>
          <p:cNvPr id="481" name="Shape 481"/>
          <p:cNvSpPr txBox="1"/>
          <p:nvPr/>
        </p:nvSpPr>
        <p:spPr>
          <a:xfrm>
            <a:off x="1150495" y="955207"/>
            <a:ext cx="2962504" cy="3693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err="1">
                <a:solidFill>
                  <a:schemeClr val="dk1"/>
                </a:solidFill>
                <a:latin typeface="Gill Sans MT" panose="020B0502020104020203" pitchFamily="34" charset="0"/>
                <a:ea typeface="Calibri"/>
                <a:cs typeface="Calibri"/>
                <a:sym typeface="Calibri"/>
              </a:rPr>
              <a:t>Formelles</a:t>
            </a:r>
            <a:endParaRPr dirty="0">
              <a:latin typeface="Gill Sans MT" panose="020B0502020104020203" pitchFamily="34" charset="0"/>
            </a:endParaRPr>
          </a:p>
        </p:txBody>
      </p:sp>
      <p:sp>
        <p:nvSpPr>
          <p:cNvPr id="482" name="Shape 482"/>
          <p:cNvSpPr txBox="1"/>
          <p:nvPr/>
        </p:nvSpPr>
        <p:spPr>
          <a:xfrm>
            <a:off x="4683015" y="955207"/>
            <a:ext cx="3323606" cy="36933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err="1">
                <a:solidFill>
                  <a:schemeClr val="dk1"/>
                </a:solidFill>
                <a:latin typeface="Gill Sans MT" panose="020B0502020104020203" pitchFamily="34" charset="0"/>
                <a:ea typeface="Calibri"/>
                <a:cs typeface="Calibri"/>
                <a:sym typeface="Calibri"/>
              </a:rPr>
              <a:t>Informelles</a:t>
            </a:r>
            <a:endParaRPr dirty="0">
              <a:latin typeface="Gill Sans MT" panose="020B0502020104020203" pitchFamily="34" charset="0"/>
            </a:endParaRPr>
          </a:p>
        </p:txBody>
      </p:sp>
      <p:sp>
        <p:nvSpPr>
          <p:cNvPr id="483" name="Shape 483"/>
          <p:cNvSpPr txBox="1"/>
          <p:nvPr/>
        </p:nvSpPr>
        <p:spPr>
          <a:xfrm>
            <a:off x="1068049" y="3545007"/>
            <a:ext cx="7007902" cy="949539"/>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r>
              <a:rPr lang="fr-CA" sz="1800" b="1" dirty="0">
                <a:solidFill>
                  <a:schemeClr val="dk1"/>
                </a:solidFill>
                <a:latin typeface="Gill Sans MT" panose="020B0502020104020203" pitchFamily="34" charset="0"/>
                <a:ea typeface="Calibri"/>
                <a:cs typeface="Calibri"/>
                <a:sym typeface="Calibri"/>
              </a:rPr>
              <a:t>Discutez</a:t>
            </a:r>
            <a:r>
              <a:rPr lang="fr-CA" sz="1800" dirty="0">
                <a:solidFill>
                  <a:schemeClr val="dk1"/>
                </a:solidFill>
                <a:latin typeface="Gill Sans MT" panose="020B0502020104020203" pitchFamily="34" charset="0"/>
                <a:ea typeface="Calibri"/>
                <a:cs typeface="Calibri"/>
                <a:sym typeface="Calibri"/>
              </a:rPr>
              <a:t>: Quelle approche fonctionnerait le mieux pour votre Career </a:t>
            </a:r>
            <a:r>
              <a:rPr lang="fr-CA" sz="1800" dirty="0" smtClean="0">
                <a:solidFill>
                  <a:schemeClr val="dk1"/>
                </a:solidFill>
                <a:latin typeface="Gill Sans MT" panose="020B0502020104020203" pitchFamily="34" charset="0"/>
                <a:ea typeface="Calibri"/>
                <a:cs typeface="Calibri"/>
                <a:sym typeface="Calibri"/>
              </a:rPr>
              <a:t>Center ? </a:t>
            </a:r>
            <a:r>
              <a:rPr lang="fr-CA" sz="1800" dirty="0">
                <a:solidFill>
                  <a:schemeClr val="dk1"/>
                </a:solidFill>
                <a:latin typeface="Gill Sans MT" panose="020B0502020104020203" pitchFamily="34" charset="0"/>
                <a:ea typeface="Calibri"/>
                <a:cs typeface="Calibri"/>
                <a:sym typeface="Calibri"/>
              </a:rPr>
              <a:t>Pouvez-vous mélanger des approches formelles et </a:t>
            </a:r>
            <a:r>
              <a:rPr lang="fr-CA" sz="1800" dirty="0" smtClean="0">
                <a:solidFill>
                  <a:schemeClr val="dk1"/>
                </a:solidFill>
                <a:latin typeface="Gill Sans MT" panose="020B0502020104020203" pitchFamily="34" charset="0"/>
                <a:ea typeface="Calibri"/>
                <a:cs typeface="Calibri"/>
                <a:sym typeface="Calibri"/>
              </a:rPr>
              <a:t>informelles ? </a:t>
            </a:r>
            <a:r>
              <a:rPr lang="fr-CA" sz="1800" dirty="0">
                <a:solidFill>
                  <a:schemeClr val="dk1"/>
                </a:solidFill>
                <a:latin typeface="Gill Sans MT" panose="020B0502020104020203" pitchFamily="34" charset="0"/>
                <a:ea typeface="Calibri"/>
                <a:cs typeface="Calibri"/>
                <a:sym typeface="Calibri"/>
              </a:rPr>
              <a:t>Pourquoi ou pourquoi </a:t>
            </a:r>
            <a:r>
              <a:rPr lang="fr-CA" sz="1800" dirty="0" smtClean="0">
                <a:solidFill>
                  <a:schemeClr val="dk1"/>
                </a:solidFill>
                <a:latin typeface="Gill Sans MT" panose="020B0502020104020203" pitchFamily="34" charset="0"/>
                <a:ea typeface="Calibri"/>
                <a:cs typeface="Calibri"/>
                <a:sym typeface="Calibri"/>
              </a:rPr>
              <a:t>pas ?</a:t>
            </a:r>
            <a:endParaRPr dirty="0">
              <a:latin typeface="Gill Sans MT" panose="020B0502020104020203" pitchFamily="34" charset="0"/>
            </a:endParaRPr>
          </a:p>
        </p:txBody>
      </p:sp>
      <p:sp>
        <p:nvSpPr>
          <p:cNvPr id="484" name="Shape 484"/>
          <p:cNvSpPr txBox="1"/>
          <p:nvPr/>
        </p:nvSpPr>
        <p:spPr>
          <a:xfrm>
            <a:off x="1150495" y="1367603"/>
            <a:ext cx="2962504" cy="923330"/>
          </a:xfrm>
          <a:prstGeom prst="rect">
            <a:avLst/>
          </a:prstGeom>
          <a:solidFill>
            <a:schemeClr val="dk1"/>
          </a:solidFill>
          <a:ln w="25400" cap="flat" cmpd="sng">
            <a:solidFill>
              <a:srgbClr val="284F5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Gill Sans MT" panose="020B0502020104020203" pitchFamily="34" charset="0"/>
                <a:ea typeface="Calibri"/>
                <a:cs typeface="Calibri"/>
                <a:sym typeface="Calibri"/>
              </a:rPr>
              <a:t>Email</a:t>
            </a:r>
            <a:endParaRPr dirty="0">
              <a:latin typeface="Gill Sans MT" panose="020B0502020104020203" pitchFamily="34"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Gill Sans MT" panose="020B0502020104020203" pitchFamily="34" charset="0"/>
                <a:ea typeface="Calibri"/>
                <a:cs typeface="Calibri"/>
                <a:sym typeface="Calibri"/>
              </a:rPr>
              <a:t>Lettres</a:t>
            </a:r>
            <a:endParaRPr dirty="0">
              <a:latin typeface="Gill Sans MT" panose="020B0502020104020203" pitchFamily="34" charset="0"/>
            </a:endParaRPr>
          </a:p>
          <a:p>
            <a:pPr marL="285750" marR="0" lvl="0" indent="-285750" algn="l" rtl="0">
              <a:spcBef>
                <a:spcPts val="0"/>
              </a:spcBef>
              <a:spcAft>
                <a:spcPts val="0"/>
              </a:spcAft>
              <a:buClr>
                <a:schemeClr val="lt1"/>
              </a:buClr>
              <a:buSzPts val="1800"/>
              <a:buFont typeface="Arial"/>
              <a:buChar char="•"/>
            </a:pPr>
            <a:r>
              <a:rPr lang="en-US" sz="1800" dirty="0" err="1">
                <a:solidFill>
                  <a:schemeClr val="lt1"/>
                </a:solidFill>
                <a:latin typeface="Gill Sans MT" panose="020B0502020104020203" pitchFamily="34" charset="0"/>
                <a:ea typeface="Calibri"/>
                <a:cs typeface="Calibri"/>
                <a:sym typeface="Calibri"/>
              </a:rPr>
              <a:t>Demandes</a:t>
            </a:r>
            <a:r>
              <a:rPr lang="en-US" sz="1800" dirty="0">
                <a:solidFill>
                  <a:schemeClr val="lt1"/>
                </a:solidFill>
                <a:latin typeface="Gill Sans MT" panose="020B0502020104020203" pitchFamily="34" charset="0"/>
                <a:ea typeface="Calibri"/>
                <a:cs typeface="Calibri"/>
                <a:sym typeface="Calibri"/>
              </a:rPr>
              <a:t> de </a:t>
            </a:r>
            <a:r>
              <a:rPr lang="en-US" sz="1800" dirty="0" err="1">
                <a:solidFill>
                  <a:schemeClr val="lt1"/>
                </a:solidFill>
                <a:latin typeface="Gill Sans MT" panose="020B0502020104020203" pitchFamily="34" charset="0"/>
                <a:ea typeface="Calibri"/>
                <a:cs typeface="Calibri"/>
                <a:sym typeface="Calibri"/>
              </a:rPr>
              <a:t>rendez-vous</a:t>
            </a:r>
            <a:endParaRPr dirty="0">
              <a:latin typeface="Gill Sans MT" panose="020B0502020104020203" pitchFamily="34" charset="0"/>
            </a:endParaRPr>
          </a:p>
        </p:txBody>
      </p:sp>
      <p:sp>
        <p:nvSpPr>
          <p:cNvPr id="485" name="Shape 485"/>
          <p:cNvSpPr txBox="1"/>
          <p:nvPr/>
        </p:nvSpPr>
        <p:spPr>
          <a:xfrm>
            <a:off x="4683015" y="1367603"/>
            <a:ext cx="3323606" cy="2081784"/>
          </a:xfrm>
          <a:prstGeom prst="rect">
            <a:avLst/>
          </a:prstGeom>
          <a:solidFill>
            <a:schemeClr val="dk1"/>
          </a:solidFill>
          <a:ln w="25400" cap="flat" cmpd="sng">
            <a:solidFill>
              <a:srgbClr val="284F51"/>
            </a:solidFill>
            <a:prstDash val="solid"/>
            <a:round/>
            <a:headEnd type="none" w="sm" len="sm"/>
            <a:tailEnd type="none" w="sm" len="sm"/>
          </a:ln>
        </p:spPr>
        <p:txBody>
          <a:bodyPr spcFirstLastPara="1" wrap="square" lIns="91425" tIns="45700" rIns="91425" bIns="45700" anchor="t" anchorCtr="0">
            <a:noAutofit/>
          </a:bodyPr>
          <a:lstStyle/>
          <a:p>
            <a:pPr marL="285750" lvl="0" indent="-285750">
              <a:buClr>
                <a:schemeClr val="lt1"/>
              </a:buClr>
              <a:buSzPts val="1800"/>
              <a:buFont typeface="Arial"/>
              <a:buChar char="•"/>
            </a:pPr>
            <a:r>
              <a:rPr lang="fr-CA" sz="1800" dirty="0">
                <a:solidFill>
                  <a:schemeClr val="lt1"/>
                </a:solidFill>
                <a:latin typeface="Gill Sans MT" panose="020B0502020104020203" pitchFamily="34" charset="0"/>
                <a:ea typeface="Calibri"/>
                <a:cs typeface="Calibri"/>
                <a:sym typeface="Calibri"/>
              </a:rPr>
              <a:t>Discussions entre la direction de l'institution et les partenaires commerciaux (officieusement)</a:t>
            </a:r>
          </a:p>
          <a:p>
            <a:pPr marL="285750" lvl="0" indent="-285750">
              <a:buClr>
                <a:schemeClr val="lt1"/>
              </a:buClr>
              <a:buSzPts val="1800"/>
              <a:buFont typeface="Arial"/>
              <a:buChar char="•"/>
            </a:pPr>
            <a:r>
              <a:rPr lang="fr-CA" sz="1800" dirty="0">
                <a:solidFill>
                  <a:schemeClr val="lt1"/>
                </a:solidFill>
                <a:latin typeface="Gill Sans MT" panose="020B0502020104020203" pitchFamily="34" charset="0"/>
                <a:ea typeface="Calibri"/>
                <a:cs typeface="Calibri"/>
                <a:sym typeface="Calibri"/>
              </a:rPr>
              <a:t>Les professeurs ont des rencontres informelles avec des partenaires commerciaux</a:t>
            </a:r>
            <a:endParaRPr dirty="0">
              <a:latin typeface="Gill Sans MT" panose="020B0502020104020203" pitchFamily="34" charset="0"/>
            </a:endParaRPr>
          </a:p>
        </p:txBody>
      </p:sp>
      <p:sp>
        <p:nvSpPr>
          <p:cNvPr id="3" name="ZoneTexte 2"/>
          <p:cNvSpPr txBox="1"/>
          <p:nvPr/>
        </p:nvSpPr>
        <p:spPr>
          <a:xfrm>
            <a:off x="4000500" y="4836546"/>
            <a:ext cx="1270000" cy="279400"/>
          </a:xfrm>
          <a:prstGeom prst="rect">
            <a:avLst/>
          </a:prstGeom>
          <a:noFill/>
        </p:spPr>
        <p:txBody>
          <a:bodyPr vert="horz" rtlCol="0">
            <a:spAutoFit/>
          </a:bodyPr>
          <a:lstStyle/>
          <a:p>
            <a:pPr algn="ctr"/>
            <a:fld id="{613882A6-2BD1-4842-9E5E-25BF5298F91E}" type="slidenum">
              <a:rPr lang="fr-FR" sz="1200" smtClean="0">
                <a:latin typeface="Gill Sans" panose="020B0604020202020204"/>
              </a:rPr>
              <a:pPr algn="ctr"/>
              <a:t>19</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1"/>
        <p:cNvGrpSpPr/>
        <p:nvPr/>
      </p:nvGrpSpPr>
      <p:grpSpPr>
        <a:xfrm>
          <a:off x="0" y="0"/>
          <a:ext cx="0" cy="0"/>
          <a:chOff x="0" y="0"/>
          <a:chExt cx="0" cy="0"/>
        </a:xfrm>
      </p:grpSpPr>
      <p:sp>
        <p:nvSpPr>
          <p:cNvPr id="302" name="Shape 302"/>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p>
            <a:pPr marL="0" marR="0" lvl="0" indent="0" algn="just" rtl="0">
              <a:lnSpc>
                <a:spcPts val="2000"/>
              </a:lnSpc>
              <a:spcBef>
                <a:spcPts val="1200"/>
              </a:spcBef>
              <a:spcAft>
                <a:spcPts val="1200"/>
              </a:spcAft>
              <a:buClr>
                <a:srgbClr val="009BA0"/>
              </a:buClr>
              <a:buSzPts val="3400"/>
              <a:buFont typeface="Arial"/>
              <a:buNone/>
            </a:pPr>
            <a:r>
              <a:rPr lang="en-US" sz="1800" b="1" i="0" u="none" strike="noStrike" cap="none" smtClean="0">
                <a:solidFill>
                  <a:srgbClr val="C2113A"/>
                </a:solidFill>
                <a:latin typeface="Gill Sans" panose="020B0604020202020204"/>
                <a:sym typeface="Arial"/>
              </a:rPr>
              <a:t>OBJECTIFS DE LA FORMATION</a:t>
            </a:r>
            <a:endParaRPr sz="1800" b="1" i="0" u="none" strike="noStrike" cap="none" dirty="0">
              <a:solidFill>
                <a:srgbClr val="C2113A"/>
              </a:solidFill>
              <a:latin typeface="Gill Sans" panose="020B0604020202020204"/>
              <a:sym typeface="Arial"/>
            </a:endParaRPr>
          </a:p>
        </p:txBody>
      </p:sp>
      <p:sp>
        <p:nvSpPr>
          <p:cNvPr id="303" name="Shape 303"/>
          <p:cNvSpPr txBox="1"/>
          <p:nvPr/>
        </p:nvSpPr>
        <p:spPr>
          <a:xfrm>
            <a:off x="1219836" y="979809"/>
            <a:ext cx="7112000" cy="11028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A5A5A5"/>
              </a:buClr>
              <a:buSzPts val="1800"/>
              <a:buFont typeface="Arial"/>
              <a:buNone/>
            </a:pPr>
            <a:endParaRPr sz="1800" b="0" i="0" u="none" strike="noStrike" cap="none" dirty="0">
              <a:solidFill>
                <a:schemeClr val="tx2"/>
              </a:solidFill>
              <a:latin typeface="Gill Sans MT" panose="020B0502020104020203" pitchFamily="34" charset="0"/>
              <a:ea typeface="Calibri"/>
              <a:cs typeface="Calibri"/>
              <a:sym typeface="Calibri"/>
            </a:endParaRPr>
          </a:p>
          <a:p>
            <a:pPr lvl="0">
              <a:spcBef>
                <a:spcPts val="360"/>
              </a:spcBef>
              <a:buSzPts val="1800"/>
            </a:pPr>
            <a:r>
              <a:rPr lang="fr-CA" sz="1800" dirty="0">
                <a:solidFill>
                  <a:schemeClr val="tx2"/>
                </a:solidFill>
                <a:latin typeface="Gill Sans MT" panose="020B0502020104020203" pitchFamily="34" charset="0"/>
                <a:ea typeface="Calibri"/>
                <a:cs typeface="Calibri"/>
                <a:sym typeface="Calibri"/>
              </a:rPr>
              <a:t>Comprendre les incitatifs </a:t>
            </a:r>
            <a:r>
              <a:rPr lang="fr-CA" sz="1800" dirty="0" smtClean="0">
                <a:solidFill>
                  <a:schemeClr val="tx2"/>
                </a:solidFill>
                <a:latin typeface="Gill Sans MT" panose="020B0502020104020203" pitchFamily="34" charset="0"/>
                <a:ea typeface="Calibri"/>
                <a:cs typeface="Calibri"/>
                <a:sym typeface="Calibri"/>
              </a:rPr>
              <a:t>des </a:t>
            </a:r>
            <a:r>
              <a:rPr lang="fr-CA" sz="1800" dirty="0">
                <a:solidFill>
                  <a:schemeClr val="tx2"/>
                </a:solidFill>
                <a:latin typeface="Gill Sans MT" panose="020B0502020104020203" pitchFamily="34" charset="0"/>
                <a:ea typeface="Calibri"/>
                <a:cs typeface="Calibri"/>
                <a:sym typeface="Calibri"/>
              </a:rPr>
              <a:t>Career </a:t>
            </a:r>
            <a:r>
              <a:rPr lang="fr-CA" sz="1800" dirty="0" err="1">
                <a:solidFill>
                  <a:schemeClr val="tx2"/>
                </a:solidFill>
                <a:latin typeface="Gill Sans MT" panose="020B0502020104020203" pitchFamily="34" charset="0"/>
                <a:ea typeface="Calibri"/>
                <a:cs typeface="Calibri"/>
                <a:sym typeface="Calibri"/>
              </a:rPr>
              <a:t>Centers</a:t>
            </a:r>
            <a:r>
              <a:rPr lang="fr-CA" sz="1800" dirty="0">
                <a:solidFill>
                  <a:schemeClr val="tx2"/>
                </a:solidFill>
                <a:latin typeface="Gill Sans MT" panose="020B0502020104020203" pitchFamily="34" charset="0"/>
                <a:ea typeface="Calibri"/>
                <a:cs typeface="Calibri"/>
                <a:sym typeface="Calibri"/>
              </a:rPr>
              <a:t> </a:t>
            </a:r>
            <a:r>
              <a:rPr lang="fr-CA" sz="1800" dirty="0" smtClean="0">
                <a:solidFill>
                  <a:schemeClr val="tx2"/>
                </a:solidFill>
                <a:latin typeface="Gill Sans MT" panose="020B0502020104020203" pitchFamily="34" charset="0"/>
                <a:ea typeface="Calibri"/>
                <a:cs typeface="Calibri"/>
                <a:sym typeface="Calibri"/>
              </a:rPr>
              <a:t>pour </a:t>
            </a:r>
            <a:r>
              <a:rPr lang="fr-CA" sz="1800" dirty="0">
                <a:solidFill>
                  <a:schemeClr val="tx2"/>
                </a:solidFill>
                <a:latin typeface="Gill Sans MT" panose="020B0502020104020203" pitchFamily="34" charset="0"/>
                <a:ea typeface="Calibri"/>
                <a:cs typeface="Calibri"/>
                <a:sym typeface="Calibri"/>
              </a:rPr>
              <a:t>travailler avec le secteur privé pour appuyer ou financer des activités clés</a:t>
            </a:r>
            <a:endParaRPr sz="1800" b="0" i="0" u="none" strike="noStrike" cap="none" dirty="0">
              <a:solidFill>
                <a:schemeClr val="tx2"/>
              </a:solidFill>
              <a:latin typeface="Gill Sans MT" panose="020B0502020104020203" pitchFamily="34" charset="0"/>
              <a:ea typeface="Calibri"/>
              <a:cs typeface="Calibri"/>
              <a:sym typeface="Calibri"/>
            </a:endParaRPr>
          </a:p>
        </p:txBody>
      </p:sp>
      <p:sp>
        <p:nvSpPr>
          <p:cNvPr id="304" name="Shape 304"/>
          <p:cNvSpPr txBox="1"/>
          <p:nvPr/>
        </p:nvSpPr>
        <p:spPr>
          <a:xfrm>
            <a:off x="1220471" y="1901281"/>
            <a:ext cx="6814893" cy="478829"/>
          </a:xfrm>
          <a:prstGeom prst="rect">
            <a:avLst/>
          </a:prstGeom>
          <a:noFill/>
          <a:ln>
            <a:noFill/>
          </a:ln>
        </p:spPr>
        <p:txBody>
          <a:bodyPr spcFirstLastPara="1" wrap="square" lIns="91425" tIns="45700" rIns="91425" bIns="45700" anchor="t" anchorCtr="0">
            <a:noAutofit/>
          </a:bodyPr>
          <a:lstStyle/>
          <a:p>
            <a:pPr lvl="0">
              <a:lnSpc>
                <a:spcPct val="90000"/>
              </a:lnSpc>
              <a:spcBef>
                <a:spcPts val="600"/>
              </a:spcBef>
              <a:buClr>
                <a:srgbClr val="E36C09"/>
              </a:buClr>
              <a:buSzPts val="4995"/>
            </a:pPr>
            <a:r>
              <a:rPr lang="fr-CA" sz="1800" dirty="0">
                <a:solidFill>
                  <a:schemeClr val="tx2"/>
                </a:solidFill>
                <a:latin typeface="Gill Sans MT" panose="020B0502020104020203" pitchFamily="34" charset="0"/>
                <a:ea typeface="Calibri"/>
                <a:cs typeface="Calibri"/>
                <a:sym typeface="Calibri"/>
              </a:rPr>
              <a:t>Identifier les activités possibles pour le financement venant du secteur privé</a:t>
            </a:r>
            <a:endParaRPr sz="1800" b="0" i="0" u="none" strike="noStrike" cap="none" dirty="0">
              <a:solidFill>
                <a:schemeClr val="tx2"/>
              </a:solidFill>
              <a:latin typeface="Gill Sans MT" panose="020B0502020104020203" pitchFamily="34" charset="0"/>
              <a:sym typeface="Arial"/>
            </a:endParaRPr>
          </a:p>
        </p:txBody>
      </p:sp>
      <p:sp>
        <p:nvSpPr>
          <p:cNvPr id="305" name="Shape 305"/>
          <p:cNvSpPr txBox="1"/>
          <p:nvPr/>
        </p:nvSpPr>
        <p:spPr>
          <a:xfrm>
            <a:off x="1219836" y="3797866"/>
            <a:ext cx="2940684" cy="403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36C09"/>
              </a:buClr>
              <a:buSzPts val="5400"/>
              <a:buFont typeface="Arial"/>
              <a:buNone/>
            </a:pPr>
            <a:endParaRPr sz="1800" b="0" i="0" u="none" strike="noStrike" cap="none">
              <a:solidFill>
                <a:srgbClr val="082C2D"/>
              </a:solidFill>
              <a:latin typeface="Gill Sans MT" panose="020B0502020104020203" pitchFamily="34" charset="0"/>
              <a:sym typeface="Arial"/>
            </a:endParaRPr>
          </a:p>
        </p:txBody>
      </p:sp>
      <p:sp>
        <p:nvSpPr>
          <p:cNvPr id="309" name="Shape 309"/>
          <p:cNvSpPr/>
          <p:nvPr/>
        </p:nvSpPr>
        <p:spPr>
          <a:xfrm>
            <a:off x="806450" y="1400638"/>
            <a:ext cx="354330" cy="354329"/>
          </a:xfrm>
          <a:prstGeom prst="roundRect">
            <a:avLst>
              <a:gd name="adj" fmla="val 50000"/>
            </a:avLst>
          </a:prstGeom>
          <a:solidFill>
            <a:srgbClr val="E36C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1200"/>
              <a:buFont typeface="Arial"/>
              <a:buNone/>
            </a:pPr>
            <a:r>
              <a:rPr lang="en-US" sz="1200" b="1" i="0" u="none" strike="noStrike" cap="none">
                <a:solidFill>
                  <a:srgbClr val="FFFFFF"/>
                </a:solidFill>
                <a:latin typeface="Gill Sans MT" panose="020B0502020104020203" pitchFamily="34" charset="0"/>
                <a:sym typeface="Arial"/>
              </a:rPr>
              <a:t>1</a:t>
            </a:r>
            <a:endParaRPr>
              <a:latin typeface="Gill Sans MT" panose="020B0502020104020203" pitchFamily="34" charset="0"/>
            </a:endParaRPr>
          </a:p>
        </p:txBody>
      </p:sp>
      <p:sp>
        <p:nvSpPr>
          <p:cNvPr id="310" name="Shape 310"/>
          <p:cNvSpPr/>
          <p:nvPr/>
        </p:nvSpPr>
        <p:spPr>
          <a:xfrm>
            <a:off x="806450" y="2082655"/>
            <a:ext cx="354330" cy="354329"/>
          </a:xfrm>
          <a:prstGeom prst="roundRect">
            <a:avLst>
              <a:gd name="adj" fmla="val 50000"/>
            </a:avLst>
          </a:prstGeom>
          <a:solidFill>
            <a:srgbClr val="E36C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1200"/>
              <a:buFont typeface="Arial"/>
              <a:buNone/>
            </a:pPr>
            <a:r>
              <a:rPr lang="en-US" sz="1200" b="1" i="0" u="none" strike="noStrike" cap="none">
                <a:solidFill>
                  <a:srgbClr val="FFFFFF"/>
                </a:solidFill>
                <a:latin typeface="Gill Sans MT" panose="020B0502020104020203" pitchFamily="34" charset="0"/>
                <a:sym typeface="Arial"/>
              </a:rPr>
              <a:t>2</a:t>
            </a:r>
            <a:endParaRPr>
              <a:latin typeface="Gill Sans MT" panose="020B0502020104020203" pitchFamily="34" charset="0"/>
            </a:endParaRPr>
          </a:p>
        </p:txBody>
      </p:sp>
      <p:sp>
        <p:nvSpPr>
          <p:cNvPr id="311" name="Shape 311"/>
          <p:cNvSpPr/>
          <p:nvPr/>
        </p:nvSpPr>
        <p:spPr>
          <a:xfrm>
            <a:off x="806450" y="2635621"/>
            <a:ext cx="354330" cy="354329"/>
          </a:xfrm>
          <a:prstGeom prst="roundRect">
            <a:avLst>
              <a:gd name="adj" fmla="val 50000"/>
            </a:avLst>
          </a:prstGeom>
          <a:solidFill>
            <a:srgbClr val="E36C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1200"/>
              <a:buFont typeface="Arial"/>
              <a:buNone/>
            </a:pPr>
            <a:r>
              <a:rPr lang="en-US" sz="1200" b="1" i="0" u="none" strike="noStrike" cap="none">
                <a:solidFill>
                  <a:srgbClr val="FFFFFF"/>
                </a:solidFill>
                <a:latin typeface="Gill Sans MT" panose="020B0502020104020203" pitchFamily="34" charset="0"/>
                <a:sym typeface="Arial"/>
              </a:rPr>
              <a:t>3</a:t>
            </a:r>
            <a:endParaRPr>
              <a:latin typeface="Gill Sans MT" panose="020B0502020104020203" pitchFamily="34" charset="0"/>
            </a:endParaRPr>
          </a:p>
        </p:txBody>
      </p:sp>
      <p:sp>
        <p:nvSpPr>
          <p:cNvPr id="312" name="Shape 312"/>
          <p:cNvSpPr/>
          <p:nvPr/>
        </p:nvSpPr>
        <p:spPr>
          <a:xfrm>
            <a:off x="806450" y="3309733"/>
            <a:ext cx="354330" cy="354329"/>
          </a:xfrm>
          <a:prstGeom prst="roundRect">
            <a:avLst>
              <a:gd name="adj" fmla="val 50000"/>
            </a:avLst>
          </a:prstGeom>
          <a:solidFill>
            <a:srgbClr val="E36C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1200"/>
              <a:buFont typeface="Arial"/>
              <a:buNone/>
            </a:pPr>
            <a:r>
              <a:rPr lang="en-US" sz="1200" b="1" i="0" u="none" strike="noStrike" cap="none">
                <a:solidFill>
                  <a:srgbClr val="FFFFFF"/>
                </a:solidFill>
                <a:latin typeface="Gill Sans MT" panose="020B0502020104020203" pitchFamily="34" charset="0"/>
                <a:sym typeface="Arial"/>
              </a:rPr>
              <a:t>4</a:t>
            </a:r>
            <a:endParaRPr>
              <a:latin typeface="Gill Sans MT" panose="020B0502020104020203" pitchFamily="34" charset="0"/>
            </a:endParaRPr>
          </a:p>
        </p:txBody>
      </p:sp>
      <p:sp>
        <p:nvSpPr>
          <p:cNvPr id="313" name="Shape 313"/>
          <p:cNvSpPr txBox="1"/>
          <p:nvPr/>
        </p:nvSpPr>
        <p:spPr>
          <a:xfrm>
            <a:off x="1220471" y="3202397"/>
            <a:ext cx="7111365" cy="923330"/>
          </a:xfrm>
          <a:prstGeom prst="rect">
            <a:avLst/>
          </a:prstGeom>
          <a:noFill/>
          <a:ln>
            <a:noFill/>
          </a:ln>
        </p:spPr>
        <p:txBody>
          <a:bodyPr spcFirstLastPara="1" wrap="square" lIns="91425" tIns="45700" rIns="91425" bIns="45700" anchor="t" anchorCtr="0">
            <a:noAutofit/>
          </a:bodyPr>
          <a:lstStyle/>
          <a:p>
            <a:pPr lvl="0"/>
            <a:r>
              <a:rPr lang="fr-CA" sz="1800" dirty="0">
                <a:solidFill>
                  <a:schemeClr val="tx2"/>
                </a:solidFill>
                <a:latin typeface="Gill Sans MT" panose="020B0502020104020203" pitchFamily="34" charset="0"/>
                <a:ea typeface="Calibri"/>
                <a:cs typeface="Calibri"/>
                <a:sym typeface="Calibri"/>
              </a:rPr>
              <a:t>Comprendre comment préparer un planning de collecte de fonds et une stratégie de financement d’un événement du Career Center</a:t>
            </a:r>
            <a:endParaRPr dirty="0">
              <a:solidFill>
                <a:schemeClr val="tx2"/>
              </a:solidFill>
              <a:latin typeface="Gill Sans MT" panose="020B0502020104020203" pitchFamily="34" charset="0"/>
            </a:endParaRPr>
          </a:p>
        </p:txBody>
      </p:sp>
      <p:sp>
        <p:nvSpPr>
          <p:cNvPr id="314" name="Shape 314"/>
          <p:cNvSpPr txBox="1"/>
          <p:nvPr/>
        </p:nvSpPr>
        <p:spPr>
          <a:xfrm>
            <a:off x="1220471" y="2548163"/>
            <a:ext cx="5418944" cy="674112"/>
          </a:xfrm>
          <a:prstGeom prst="rect">
            <a:avLst/>
          </a:prstGeom>
          <a:noFill/>
          <a:ln>
            <a:noFill/>
          </a:ln>
        </p:spPr>
        <p:txBody>
          <a:bodyPr spcFirstLastPara="1" wrap="square" lIns="91425" tIns="45700" rIns="91425" bIns="45700" anchor="t" anchorCtr="0">
            <a:noAutofit/>
          </a:bodyPr>
          <a:lstStyle/>
          <a:p>
            <a:pPr lvl="0"/>
            <a:r>
              <a:rPr lang="fr-CA" sz="1800" dirty="0">
                <a:solidFill>
                  <a:schemeClr val="tx2"/>
                </a:solidFill>
                <a:latin typeface="Gill Sans MT" panose="020B0502020104020203" pitchFamily="34" charset="0"/>
                <a:ea typeface="Calibri"/>
                <a:cs typeface="Calibri"/>
                <a:sym typeface="Calibri"/>
              </a:rPr>
              <a:t>Identifier les étapes et l’échéancier d'une initiative de levée de fonds</a:t>
            </a:r>
            <a:endParaRPr dirty="0">
              <a:solidFill>
                <a:schemeClr val="tx2"/>
              </a:solidFill>
              <a:latin typeface="Gill Sans MT" panose="020B0502020104020203" pitchFamily="34" charset="0"/>
            </a:endParaRPr>
          </a:p>
        </p:txBody>
      </p:sp>
      <p:sp>
        <p:nvSpPr>
          <p:cNvPr id="315" name="Shape 315"/>
          <p:cNvSpPr txBox="1"/>
          <p:nvPr/>
        </p:nvSpPr>
        <p:spPr>
          <a:xfrm>
            <a:off x="539767" y="882650"/>
            <a:ext cx="764486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tx2"/>
                </a:solidFill>
                <a:latin typeface="Gill Sans MT" panose="020B0502020104020203" pitchFamily="34" charset="0"/>
                <a:ea typeface="Calibri"/>
                <a:cs typeface="Calibri"/>
                <a:sym typeface="Calibri"/>
              </a:rPr>
              <a:t>Après la </a:t>
            </a:r>
            <a:r>
              <a:rPr lang="en-US" sz="1800" dirty="0" smtClean="0">
                <a:solidFill>
                  <a:schemeClr val="tx2"/>
                </a:solidFill>
                <a:latin typeface="Gill Sans MT" panose="020B0502020104020203" pitchFamily="34" charset="0"/>
                <a:ea typeface="Calibri"/>
                <a:cs typeface="Calibri"/>
                <a:sym typeface="Calibri"/>
              </a:rPr>
              <a:t>formation, </a:t>
            </a:r>
            <a:r>
              <a:rPr lang="en-US" sz="1800" dirty="0">
                <a:solidFill>
                  <a:schemeClr val="tx2"/>
                </a:solidFill>
                <a:latin typeface="Gill Sans MT" panose="020B0502020104020203" pitchFamily="34" charset="0"/>
                <a:ea typeface="Calibri"/>
                <a:cs typeface="Calibri"/>
                <a:sym typeface="Calibri"/>
              </a:rPr>
              <a:t>les participants </a:t>
            </a:r>
            <a:r>
              <a:rPr lang="en-US" sz="1800" dirty="0" err="1">
                <a:solidFill>
                  <a:schemeClr val="tx2"/>
                </a:solidFill>
                <a:latin typeface="Gill Sans MT" panose="020B0502020104020203" pitchFamily="34" charset="0"/>
                <a:ea typeface="Calibri"/>
                <a:cs typeface="Calibri"/>
                <a:sym typeface="Calibri"/>
              </a:rPr>
              <a:t>seront</a:t>
            </a:r>
            <a:r>
              <a:rPr lang="en-US" sz="1800" dirty="0">
                <a:solidFill>
                  <a:schemeClr val="tx2"/>
                </a:solidFill>
                <a:latin typeface="Gill Sans MT" panose="020B0502020104020203" pitchFamily="34" charset="0"/>
                <a:ea typeface="Calibri"/>
                <a:cs typeface="Calibri"/>
                <a:sym typeface="Calibri"/>
              </a:rPr>
              <a:t> </a:t>
            </a:r>
            <a:r>
              <a:rPr lang="en-US" sz="1800" dirty="0" err="1">
                <a:solidFill>
                  <a:schemeClr val="tx2"/>
                </a:solidFill>
                <a:latin typeface="Gill Sans MT" panose="020B0502020104020203" pitchFamily="34" charset="0"/>
                <a:ea typeface="Calibri"/>
                <a:cs typeface="Calibri"/>
                <a:sym typeface="Calibri"/>
              </a:rPr>
              <a:t>en</a:t>
            </a:r>
            <a:r>
              <a:rPr lang="en-US" sz="1800" dirty="0">
                <a:solidFill>
                  <a:schemeClr val="tx2"/>
                </a:solidFill>
                <a:latin typeface="Gill Sans MT" panose="020B0502020104020203" pitchFamily="34" charset="0"/>
                <a:ea typeface="Calibri"/>
                <a:cs typeface="Calibri"/>
                <a:sym typeface="Calibri"/>
              </a:rPr>
              <a:t> </a:t>
            </a:r>
            <a:r>
              <a:rPr lang="en-US" sz="1800" dirty="0" err="1">
                <a:solidFill>
                  <a:schemeClr val="tx2"/>
                </a:solidFill>
                <a:latin typeface="Gill Sans MT" panose="020B0502020104020203" pitchFamily="34" charset="0"/>
                <a:ea typeface="Calibri"/>
                <a:cs typeface="Calibri"/>
                <a:sym typeface="Calibri"/>
              </a:rPr>
              <a:t>mesure</a:t>
            </a:r>
            <a:r>
              <a:rPr lang="en-US" sz="1800" dirty="0">
                <a:solidFill>
                  <a:schemeClr val="tx2"/>
                </a:solidFill>
                <a:latin typeface="Gill Sans MT" panose="020B0502020104020203" pitchFamily="34" charset="0"/>
                <a:ea typeface="Calibri"/>
                <a:cs typeface="Calibri"/>
                <a:sym typeface="Calibri"/>
              </a:rPr>
              <a:t> de : </a:t>
            </a:r>
            <a:endParaRPr dirty="0">
              <a:solidFill>
                <a:schemeClr val="tx2"/>
              </a:solidFill>
              <a:latin typeface="Gill Sans MT" panose="020B0502020104020203" pitchFamily="34" charset="0"/>
            </a:endParaRPr>
          </a:p>
        </p:txBody>
      </p:sp>
      <p:sp>
        <p:nvSpPr>
          <p:cNvPr id="2" name="ZoneTexte 1"/>
          <p:cNvSpPr txBox="1"/>
          <p:nvPr/>
        </p:nvSpPr>
        <p:spPr>
          <a:xfrm>
            <a:off x="4000500" y="4796560"/>
            <a:ext cx="1270000" cy="279400"/>
          </a:xfrm>
          <a:prstGeom prst="rect">
            <a:avLst/>
          </a:prstGeom>
          <a:noFill/>
        </p:spPr>
        <p:txBody>
          <a:bodyPr vert="horz" rtlCol="0">
            <a:spAutoFit/>
          </a:bodyPr>
          <a:lstStyle/>
          <a:p>
            <a:pPr algn="ctr"/>
            <a:fld id="{56A15DC7-7DCA-4E2A-8FAD-AFD77C447C48}" type="slidenum">
              <a:rPr lang="fr-FR" sz="1200" smtClean="0">
                <a:latin typeface="Gill Sans" panose="020B0604020202020204"/>
              </a:rPr>
              <a:pPr algn="ctr"/>
              <a:t>2</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DÉTERMINER QUOI DEMANDER</a:t>
            </a:r>
            <a:endParaRPr dirty="0"/>
          </a:p>
        </p:txBody>
      </p:sp>
      <p:sp>
        <p:nvSpPr>
          <p:cNvPr id="495" name="Shape 495"/>
          <p:cNvSpPr txBox="1"/>
          <p:nvPr/>
        </p:nvSpPr>
        <p:spPr>
          <a:xfrm>
            <a:off x="1476531" y="1304144"/>
            <a:ext cx="6258394" cy="369332"/>
          </a:xfrm>
          <a:prstGeom prst="rect">
            <a:avLst/>
          </a:prstGeom>
          <a:solidFill>
            <a:schemeClr val="dk1"/>
          </a:solidFill>
          <a:ln w="25400" cap="flat" cmpd="sng">
            <a:solidFill>
              <a:srgbClr val="284F51"/>
            </a:solidFill>
            <a:prstDash val="solid"/>
            <a:round/>
            <a:headEnd type="none" w="sm" len="sm"/>
            <a:tailEnd type="none" w="sm" len="sm"/>
          </a:ln>
        </p:spPr>
        <p:txBody>
          <a:bodyPr spcFirstLastPara="1" wrap="square" lIns="91425" tIns="45700" rIns="91425" bIns="45700" anchor="t" anchorCtr="0">
            <a:noAutofit/>
          </a:bodyPr>
          <a:lstStyle/>
          <a:p>
            <a:pPr lvl="0"/>
            <a:r>
              <a:rPr lang="fr-CA" sz="1800" dirty="0">
                <a:solidFill>
                  <a:schemeClr val="lt1"/>
                </a:solidFill>
                <a:latin typeface="Gill Sans MT" panose="020B0502020104020203" pitchFamily="34" charset="0"/>
                <a:ea typeface="Calibri"/>
                <a:cs typeface="Calibri"/>
                <a:sym typeface="Calibri"/>
              </a:rPr>
              <a:t>Passez en revue vos activités pour l'année prochaine.</a:t>
            </a:r>
            <a:endParaRPr dirty="0">
              <a:latin typeface="Gill Sans MT" panose="020B0502020104020203" pitchFamily="34" charset="0"/>
            </a:endParaRPr>
          </a:p>
        </p:txBody>
      </p:sp>
      <p:sp>
        <p:nvSpPr>
          <p:cNvPr id="496" name="Shape 496"/>
          <p:cNvSpPr txBox="1"/>
          <p:nvPr/>
        </p:nvSpPr>
        <p:spPr>
          <a:xfrm>
            <a:off x="434715" y="1165644"/>
            <a:ext cx="68954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Gill Sans MT" panose="020B0502020104020203" pitchFamily="34" charset="0"/>
                <a:ea typeface="Calibri"/>
                <a:cs typeface="Calibri"/>
                <a:sym typeface="Calibri"/>
              </a:rPr>
              <a:t>1</a:t>
            </a:r>
            <a:endParaRPr>
              <a:latin typeface="Gill Sans MT" panose="020B0502020104020203" pitchFamily="34" charset="0"/>
            </a:endParaRPr>
          </a:p>
        </p:txBody>
      </p:sp>
      <p:sp>
        <p:nvSpPr>
          <p:cNvPr id="497" name="Shape 497"/>
          <p:cNvSpPr txBox="1"/>
          <p:nvPr/>
        </p:nvSpPr>
        <p:spPr>
          <a:xfrm>
            <a:off x="442210" y="1839324"/>
            <a:ext cx="5021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Gill Sans MT" panose="020B0502020104020203" pitchFamily="34" charset="0"/>
                <a:ea typeface="Calibri"/>
                <a:cs typeface="Calibri"/>
                <a:sym typeface="Calibri"/>
              </a:rPr>
              <a:t>2</a:t>
            </a:r>
            <a:endParaRPr>
              <a:latin typeface="Gill Sans MT" panose="020B0502020104020203" pitchFamily="34" charset="0"/>
            </a:endParaRPr>
          </a:p>
        </p:txBody>
      </p:sp>
      <p:sp>
        <p:nvSpPr>
          <p:cNvPr id="498" name="Shape 498"/>
          <p:cNvSpPr txBox="1"/>
          <p:nvPr/>
        </p:nvSpPr>
        <p:spPr>
          <a:xfrm>
            <a:off x="442210" y="2726776"/>
            <a:ext cx="4197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Gill Sans MT" panose="020B0502020104020203" pitchFamily="34" charset="0"/>
                <a:ea typeface="Calibri"/>
                <a:cs typeface="Calibri"/>
                <a:sym typeface="Calibri"/>
              </a:rPr>
              <a:t>3</a:t>
            </a:r>
            <a:endParaRPr>
              <a:latin typeface="Gill Sans MT" panose="020B0502020104020203" pitchFamily="34" charset="0"/>
            </a:endParaRPr>
          </a:p>
        </p:txBody>
      </p:sp>
      <p:sp>
        <p:nvSpPr>
          <p:cNvPr id="499" name="Shape 499"/>
          <p:cNvSpPr txBox="1"/>
          <p:nvPr/>
        </p:nvSpPr>
        <p:spPr>
          <a:xfrm>
            <a:off x="1476531" y="1665265"/>
            <a:ext cx="6258394" cy="107721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lvl="0" indent="-285750">
              <a:buClr>
                <a:schemeClr val="dk1"/>
              </a:buClr>
              <a:buSzPts val="1600"/>
              <a:buFont typeface="Noto Sans Symbols"/>
              <a:buChar char="✓"/>
            </a:pPr>
            <a:r>
              <a:rPr lang="fr-CA" sz="1600" dirty="0">
                <a:solidFill>
                  <a:schemeClr val="dk1"/>
                </a:solidFill>
                <a:latin typeface="Gill Sans MT" panose="020B0502020104020203" pitchFamily="34" charset="0"/>
                <a:ea typeface="Calibri"/>
                <a:cs typeface="Calibri"/>
                <a:sym typeface="Calibri"/>
              </a:rPr>
              <a:t>Déterminer ce qu'une entreprise ou des entreprises pourraient donner ou financer</a:t>
            </a:r>
          </a:p>
          <a:p>
            <a:pPr marL="285750" lvl="0" indent="-285750">
              <a:buClr>
                <a:schemeClr val="dk1"/>
              </a:buClr>
              <a:buSzPts val="1600"/>
              <a:buFont typeface="Noto Sans Symbols"/>
              <a:buChar char="✓"/>
            </a:pPr>
            <a:r>
              <a:rPr lang="fr-CA" sz="1600" dirty="0">
                <a:solidFill>
                  <a:schemeClr val="dk1"/>
                </a:solidFill>
                <a:latin typeface="Gill Sans MT" panose="020B0502020104020203" pitchFamily="34" charset="0"/>
                <a:ea typeface="Calibri"/>
                <a:cs typeface="Calibri"/>
                <a:sym typeface="Calibri"/>
              </a:rPr>
              <a:t>Si vous avez plus d'événements, qu'est-ce que vous pourriez ajouter aux événements de cette </a:t>
            </a:r>
            <a:r>
              <a:rPr lang="fr-CA" sz="1600" dirty="0" smtClean="0">
                <a:solidFill>
                  <a:schemeClr val="dk1"/>
                </a:solidFill>
                <a:latin typeface="Gill Sans MT" panose="020B0502020104020203" pitchFamily="34" charset="0"/>
                <a:ea typeface="Calibri"/>
                <a:cs typeface="Calibri"/>
                <a:sym typeface="Calibri"/>
              </a:rPr>
              <a:t>année ?</a:t>
            </a:r>
            <a:endParaRPr sz="1400" dirty="0">
              <a:solidFill>
                <a:schemeClr val="dk1"/>
              </a:solidFill>
              <a:latin typeface="Gill Sans MT" panose="020B0502020104020203" pitchFamily="34" charset="0"/>
              <a:ea typeface="Calibri"/>
              <a:cs typeface="Calibri"/>
              <a:sym typeface="Calibri"/>
            </a:endParaRPr>
          </a:p>
        </p:txBody>
      </p:sp>
      <p:sp>
        <p:nvSpPr>
          <p:cNvPr id="500" name="Shape 500"/>
          <p:cNvSpPr txBox="1"/>
          <p:nvPr/>
        </p:nvSpPr>
        <p:spPr>
          <a:xfrm>
            <a:off x="1476531" y="2742484"/>
            <a:ext cx="6258394" cy="748862"/>
          </a:xfrm>
          <a:prstGeom prst="rect">
            <a:avLst/>
          </a:prstGeom>
          <a:solidFill>
            <a:schemeClr val="dk1"/>
          </a:solidFill>
          <a:ln w="25400" cap="flat" cmpd="sng">
            <a:solidFill>
              <a:srgbClr val="284F51"/>
            </a:solidFill>
            <a:prstDash val="solid"/>
            <a:round/>
            <a:headEnd type="none" w="sm" len="sm"/>
            <a:tailEnd type="none" w="sm" len="sm"/>
          </a:ln>
        </p:spPr>
        <p:txBody>
          <a:bodyPr spcFirstLastPara="1" wrap="square" lIns="91425" tIns="45700" rIns="91425" bIns="45700" anchor="t" anchorCtr="0">
            <a:noAutofit/>
          </a:bodyPr>
          <a:lstStyle/>
          <a:p>
            <a:pPr lvl="0"/>
            <a:r>
              <a:rPr lang="fr-CA" sz="1800" dirty="0">
                <a:solidFill>
                  <a:schemeClr val="lt1"/>
                </a:solidFill>
                <a:latin typeface="Gill Sans MT" panose="020B0502020104020203" pitchFamily="34" charset="0"/>
                <a:ea typeface="Calibri"/>
                <a:cs typeface="Calibri"/>
                <a:sym typeface="Calibri"/>
              </a:rPr>
              <a:t>Comparez vos notes avec un collègue d’un autre centre. Qu'est-ce qui était </a:t>
            </a:r>
            <a:r>
              <a:rPr lang="fr-CA" sz="1800" dirty="0" smtClean="0">
                <a:solidFill>
                  <a:schemeClr val="lt1"/>
                </a:solidFill>
                <a:latin typeface="Gill Sans MT" panose="020B0502020104020203" pitchFamily="34" charset="0"/>
                <a:ea typeface="Calibri"/>
                <a:cs typeface="Calibri"/>
                <a:sym typeface="Calibri"/>
              </a:rPr>
              <a:t>similaire ? </a:t>
            </a:r>
            <a:r>
              <a:rPr lang="fr-CA" sz="1800" dirty="0">
                <a:solidFill>
                  <a:schemeClr val="lt1"/>
                </a:solidFill>
                <a:latin typeface="Gill Sans MT" panose="020B0502020104020203" pitchFamily="34" charset="0"/>
                <a:ea typeface="Calibri"/>
                <a:cs typeface="Calibri"/>
                <a:sym typeface="Calibri"/>
              </a:rPr>
              <a:t>Qu'est-ce qui était </a:t>
            </a:r>
            <a:r>
              <a:rPr lang="fr-CA" sz="1800" dirty="0" smtClean="0">
                <a:solidFill>
                  <a:schemeClr val="lt1"/>
                </a:solidFill>
                <a:latin typeface="Gill Sans MT" panose="020B0502020104020203" pitchFamily="34" charset="0"/>
                <a:ea typeface="Calibri"/>
                <a:cs typeface="Calibri"/>
                <a:sym typeface="Calibri"/>
              </a:rPr>
              <a:t>différent ? Pourquoi ?</a:t>
            </a:r>
            <a:endParaRPr dirty="0">
              <a:latin typeface="Gill Sans MT" panose="020B0502020104020203" pitchFamily="34" charset="0"/>
            </a:endParaRPr>
          </a:p>
        </p:txBody>
      </p:sp>
      <p:sp>
        <p:nvSpPr>
          <p:cNvPr id="501" name="Shape 501"/>
          <p:cNvSpPr txBox="1"/>
          <p:nvPr/>
        </p:nvSpPr>
        <p:spPr>
          <a:xfrm>
            <a:off x="6462635" y="3952416"/>
            <a:ext cx="1272290" cy="369332"/>
          </a:xfrm>
          <a:prstGeom prst="rect">
            <a:avLst/>
          </a:prstGeom>
          <a:solidFill>
            <a:schemeClr val="dk1"/>
          </a:solidFill>
          <a:ln w="25400" cap="flat" cmpd="sng">
            <a:solidFill>
              <a:srgbClr val="284F5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Gill Sans MT" panose="020B0502020104020203" pitchFamily="34" charset="0"/>
                <a:ea typeface="Calibri"/>
                <a:cs typeface="Calibri"/>
                <a:sym typeface="Calibri"/>
              </a:rPr>
              <a:t>10 minutes</a:t>
            </a:r>
            <a:endParaRPr dirty="0">
              <a:latin typeface="Gill Sans MT" panose="020B0502020104020203" pitchFamily="34" charset="0"/>
            </a:endParaRPr>
          </a:p>
        </p:txBody>
      </p:sp>
      <p:sp>
        <p:nvSpPr>
          <p:cNvPr id="2" name="ZoneTexte 1"/>
          <p:cNvSpPr txBox="1"/>
          <p:nvPr/>
        </p:nvSpPr>
        <p:spPr>
          <a:xfrm>
            <a:off x="4000500" y="4782819"/>
            <a:ext cx="1270000" cy="279400"/>
          </a:xfrm>
          <a:prstGeom prst="rect">
            <a:avLst/>
          </a:prstGeom>
          <a:noFill/>
        </p:spPr>
        <p:txBody>
          <a:bodyPr vert="horz" rtlCol="0">
            <a:spAutoFit/>
          </a:bodyPr>
          <a:lstStyle/>
          <a:p>
            <a:pPr algn="ctr"/>
            <a:fld id="{9FB1F97D-8D80-47BF-8679-D3DACDC9EAD2}" type="slidenum">
              <a:rPr lang="fr-FR" sz="1200" smtClean="0">
                <a:latin typeface="Gill Sans" panose="020B0604020202020204"/>
              </a:rPr>
              <a:pPr algn="ctr"/>
              <a:t>20</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PLANIFICATION D'ÉVÉNEMENTS / EXEMPLE DE BUDGET</a:t>
            </a:r>
            <a:endParaRPr dirty="0"/>
          </a:p>
        </p:txBody>
      </p:sp>
      <p:graphicFrame>
        <p:nvGraphicFramePr>
          <p:cNvPr id="511" name="Shape 511"/>
          <p:cNvGraphicFramePr/>
          <p:nvPr>
            <p:extLst>
              <p:ext uri="{D42A27DB-BD31-4B8C-83A1-F6EECF244321}">
                <p14:modId xmlns:p14="http://schemas.microsoft.com/office/powerpoint/2010/main" val="3470334170"/>
              </p:ext>
            </p:extLst>
          </p:nvPr>
        </p:nvGraphicFramePr>
        <p:xfrm>
          <a:off x="472190" y="930910"/>
          <a:ext cx="7147825" cy="4023440"/>
        </p:xfrm>
        <a:graphic>
          <a:graphicData uri="http://schemas.openxmlformats.org/drawingml/2006/table">
            <a:tbl>
              <a:tblPr firstRow="1" bandRow="1">
                <a:noFill/>
                <a:tableStyleId>{994306B4-B101-4CF5-A97D-5D172E399CE8}</a:tableStyleId>
              </a:tblPr>
              <a:tblGrid>
                <a:gridCol w="1986002">
                  <a:extLst>
                    <a:ext uri="{9D8B030D-6E8A-4147-A177-3AD203B41FA5}">
                      <a16:colId xmlns:a16="http://schemas.microsoft.com/office/drawing/2014/main" xmlns="" val="20000"/>
                    </a:ext>
                  </a:extLst>
                </a:gridCol>
                <a:gridCol w="3770873">
                  <a:extLst>
                    <a:ext uri="{9D8B030D-6E8A-4147-A177-3AD203B41FA5}">
                      <a16:colId xmlns:a16="http://schemas.microsoft.com/office/drawing/2014/main" xmlns="" val="20001"/>
                    </a:ext>
                  </a:extLst>
                </a:gridCol>
                <a:gridCol w="1390950">
                  <a:extLst>
                    <a:ext uri="{9D8B030D-6E8A-4147-A177-3AD203B41FA5}">
                      <a16:colId xmlns:a16="http://schemas.microsoft.com/office/drawing/2014/main" xmlns="" val="20002"/>
                    </a:ext>
                  </a:extLst>
                </a:gridCol>
              </a:tblGrid>
              <a:tr h="343750">
                <a:tc>
                  <a:txBody>
                    <a:bodyPr/>
                    <a:lstStyle/>
                    <a:p>
                      <a:pPr marL="0" marR="0" lvl="0" indent="0" algn="l" rtl="0">
                        <a:spcBef>
                          <a:spcPts val="0"/>
                        </a:spcBef>
                        <a:spcAft>
                          <a:spcPts val="0"/>
                        </a:spcAft>
                        <a:buNone/>
                      </a:pPr>
                      <a:r>
                        <a:rPr lang="en-US" sz="1800" u="none" strike="noStrike" cap="none" dirty="0">
                          <a:latin typeface="Gill Sans MT" panose="020B0502020104020203" pitchFamily="34" charset="0"/>
                        </a:rPr>
                        <a:t>Item</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a:latin typeface="Gill Sans MT" panose="020B0502020104020203" pitchFamily="34" charset="0"/>
                        </a:rPr>
                        <a:t>Description</a:t>
                      </a:r>
                      <a:endParaRPr>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err="1">
                          <a:latin typeface="Gill Sans MT" panose="020B0502020104020203" pitchFamily="34" charset="0"/>
                        </a:rPr>
                        <a:t>Coût</a:t>
                      </a:r>
                      <a:endParaRPr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0"/>
                  </a:ext>
                </a:extLst>
              </a:tr>
              <a:tr h="593325">
                <a:tc>
                  <a:txBody>
                    <a:bodyPr/>
                    <a:lstStyle/>
                    <a:p>
                      <a:pPr marL="0" marR="0" lvl="0" indent="0" algn="l" rtl="0">
                        <a:spcBef>
                          <a:spcPts val="0"/>
                        </a:spcBef>
                        <a:spcAft>
                          <a:spcPts val="0"/>
                        </a:spcAft>
                        <a:buNone/>
                      </a:pPr>
                      <a:r>
                        <a:rPr lang="en-US" sz="1800" dirty="0" err="1">
                          <a:latin typeface="Gill Sans MT" panose="020B0502020104020203" pitchFamily="34" charset="0"/>
                        </a:rPr>
                        <a:t>Publicité</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fr-CA" sz="1800" dirty="0">
                          <a:latin typeface="Gill Sans MT" panose="020B0502020104020203" pitchFamily="34" charset="0"/>
                        </a:rPr>
                        <a:t>Bannières pour l'entrée de l'université, Flyers autour du campus</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300$</a:t>
                      </a:r>
                      <a:endParaRPr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1"/>
                  </a:ext>
                </a:extLst>
              </a:tr>
              <a:tr h="343750">
                <a:tc>
                  <a:txBody>
                    <a:bodyPr/>
                    <a:lstStyle/>
                    <a:p>
                      <a:pPr marL="0" marR="0" lvl="0" indent="0" algn="l" rtl="0">
                        <a:spcBef>
                          <a:spcPts val="0"/>
                        </a:spcBef>
                        <a:spcAft>
                          <a:spcPts val="0"/>
                        </a:spcAft>
                        <a:buNone/>
                      </a:pPr>
                      <a:r>
                        <a:rPr lang="en-US" sz="1800" dirty="0" err="1">
                          <a:latin typeface="Gill Sans MT" panose="020B0502020104020203" pitchFamily="34" charset="0"/>
                        </a:rPr>
                        <a:t>Décorations</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Stands, </a:t>
                      </a:r>
                      <a:r>
                        <a:rPr lang="en-US" sz="1800" dirty="0" err="1">
                          <a:latin typeface="Gill Sans MT" panose="020B0502020104020203" pitchFamily="34" charset="0"/>
                        </a:rPr>
                        <a:t>ballons</a:t>
                      </a:r>
                      <a:r>
                        <a:rPr lang="en-US" sz="1800" dirty="0">
                          <a:latin typeface="Gill Sans MT" panose="020B0502020104020203" pitchFamily="34" charset="0"/>
                        </a:rPr>
                        <a:t>, </a:t>
                      </a:r>
                      <a:r>
                        <a:rPr lang="en-US" sz="1800" dirty="0" err="1">
                          <a:latin typeface="Gill Sans MT" panose="020B0502020104020203" pitchFamily="34" charset="0"/>
                        </a:rPr>
                        <a:t>signalisation</a:t>
                      </a:r>
                      <a:endParaRPr sz="1800"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300$</a:t>
                      </a:r>
                      <a:endParaRPr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2"/>
                  </a:ext>
                </a:extLst>
              </a:tr>
              <a:tr h="593325">
                <a:tc>
                  <a:txBody>
                    <a:bodyPr/>
                    <a:lstStyle/>
                    <a:p>
                      <a:pPr marL="0" marR="0" lvl="0" indent="0" algn="l" rtl="0">
                        <a:spcBef>
                          <a:spcPts val="0"/>
                        </a:spcBef>
                        <a:spcAft>
                          <a:spcPts val="0"/>
                        </a:spcAft>
                        <a:buNone/>
                      </a:pPr>
                      <a:r>
                        <a:rPr lang="en-US" sz="1800" dirty="0" err="1">
                          <a:latin typeface="Gill Sans MT" panose="020B0502020104020203" pitchFamily="34" charset="0"/>
                        </a:rPr>
                        <a:t>Fournitures</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fr-CA" sz="1800" dirty="0">
                          <a:latin typeface="Gill Sans MT" panose="020B0502020104020203" pitchFamily="34" charset="0"/>
                        </a:rPr>
                        <a:t>Stylos, papier, ruban, cartes des kiosques, dossiers pour les entreprises</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200$</a:t>
                      </a:r>
                      <a:endParaRPr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3"/>
                  </a:ext>
                </a:extLst>
              </a:tr>
              <a:tr h="343750">
                <a:tc>
                  <a:txBody>
                    <a:bodyPr/>
                    <a:lstStyle/>
                    <a:p>
                      <a:pPr marL="0" marR="0" lvl="0" indent="0" algn="l" rtl="0">
                        <a:spcBef>
                          <a:spcPts val="0"/>
                        </a:spcBef>
                        <a:spcAft>
                          <a:spcPts val="0"/>
                        </a:spcAft>
                        <a:buNone/>
                      </a:pPr>
                      <a:r>
                        <a:rPr lang="en-US" sz="1800" dirty="0">
                          <a:latin typeface="Gill Sans MT" panose="020B0502020104020203" pitchFamily="34" charset="0"/>
                        </a:rPr>
                        <a:t>Eau</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Eau pour les participants</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100$</a:t>
                      </a:r>
                      <a:endParaRPr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4"/>
                  </a:ext>
                </a:extLst>
              </a:tr>
              <a:tr h="593325">
                <a:tc>
                  <a:txBody>
                    <a:bodyPr/>
                    <a:lstStyle/>
                    <a:p>
                      <a:pPr marL="0" marR="0" lvl="0" indent="0" algn="l" rtl="0">
                        <a:spcBef>
                          <a:spcPts val="0"/>
                        </a:spcBef>
                        <a:spcAft>
                          <a:spcPts val="0"/>
                        </a:spcAft>
                        <a:buNone/>
                      </a:pPr>
                      <a:r>
                        <a:rPr lang="en-US" sz="1800" dirty="0" err="1">
                          <a:latin typeface="Gill Sans MT" panose="020B0502020104020203" pitchFamily="34" charset="0"/>
                        </a:rPr>
                        <a:t>Déjeuner</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err="1">
                          <a:latin typeface="Gill Sans MT" panose="020B0502020104020203" pitchFamily="34" charset="0"/>
                        </a:rPr>
                        <a:t>Déjeuner</a:t>
                      </a:r>
                      <a:r>
                        <a:rPr lang="en-US" sz="1800" dirty="0">
                          <a:latin typeface="Gill Sans MT" panose="020B0502020104020203" pitchFamily="34" charset="0"/>
                        </a:rPr>
                        <a:t>/collation pour les </a:t>
                      </a:r>
                      <a:r>
                        <a:rPr lang="en-US" sz="1800" dirty="0" err="1">
                          <a:latin typeface="Gill Sans MT" panose="020B0502020104020203" pitchFamily="34" charset="0"/>
                        </a:rPr>
                        <a:t>représentants</a:t>
                      </a:r>
                      <a:r>
                        <a:rPr lang="en-US" sz="1800" baseline="0" dirty="0">
                          <a:latin typeface="Gill Sans MT" panose="020B0502020104020203" pitchFamily="34" charset="0"/>
                        </a:rPr>
                        <a:t> </a:t>
                      </a:r>
                      <a:r>
                        <a:rPr lang="en-US" sz="1800" baseline="0" dirty="0" err="1">
                          <a:latin typeface="Gill Sans MT" panose="020B0502020104020203" pitchFamily="34" charset="0"/>
                        </a:rPr>
                        <a:t>d’entreprises</a:t>
                      </a:r>
                      <a:endParaRPr sz="1800"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500$</a:t>
                      </a:r>
                      <a:endParaRPr dirty="0">
                        <a:latin typeface="Gill Sans MT" panose="020B0502020104020203" pitchFamily="34" charset="0"/>
                      </a:endParaRPr>
                    </a:p>
                    <a:p>
                      <a:pPr marL="0" marR="0" lvl="0" indent="0" algn="l" rtl="0">
                        <a:spcBef>
                          <a:spcPts val="0"/>
                        </a:spcBef>
                        <a:spcAft>
                          <a:spcPts val="0"/>
                        </a:spcAft>
                        <a:buNone/>
                      </a:pPr>
                      <a:endParaRPr sz="1800"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5"/>
                  </a:ext>
                </a:extLst>
              </a:tr>
              <a:tr h="343750">
                <a:tc>
                  <a:txBody>
                    <a:bodyPr/>
                    <a:lstStyle/>
                    <a:p>
                      <a:pPr marL="0" marR="0" lvl="0" indent="0" algn="l" rtl="0">
                        <a:spcBef>
                          <a:spcPts val="0"/>
                        </a:spcBef>
                        <a:spcAft>
                          <a:spcPts val="0"/>
                        </a:spcAft>
                        <a:buNone/>
                      </a:pPr>
                      <a:r>
                        <a:rPr lang="en-US" sz="1800" dirty="0" err="1">
                          <a:latin typeface="Gill Sans MT" panose="020B0502020104020203" pitchFamily="34" charset="0"/>
                        </a:rPr>
                        <a:t>Autres</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err="1">
                          <a:latin typeface="Gill Sans MT" panose="020B0502020104020203" pitchFamily="34" charset="0"/>
                        </a:rPr>
                        <a:t>Dépenses</a:t>
                      </a:r>
                      <a:r>
                        <a:rPr lang="en-US" sz="1800" baseline="0" dirty="0">
                          <a:latin typeface="Gill Sans MT" panose="020B0502020104020203" pitchFamily="34" charset="0"/>
                        </a:rPr>
                        <a:t> de </a:t>
                      </a:r>
                      <a:r>
                        <a:rPr lang="en-US" sz="1800" baseline="0" dirty="0" err="1">
                          <a:latin typeface="Gill Sans MT" panose="020B0502020104020203" pitchFamily="34" charset="0"/>
                        </a:rPr>
                        <a:t>dernière</a:t>
                      </a:r>
                      <a:r>
                        <a:rPr lang="en-US" sz="1800" baseline="0" dirty="0">
                          <a:latin typeface="Gill Sans MT" panose="020B0502020104020203" pitchFamily="34" charset="0"/>
                        </a:rPr>
                        <a:t> minute</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100$</a:t>
                      </a:r>
                      <a:endParaRPr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6"/>
                  </a:ext>
                </a:extLst>
              </a:tr>
              <a:tr h="343750">
                <a:tc>
                  <a:txBody>
                    <a:bodyPr/>
                    <a:lstStyle/>
                    <a:p>
                      <a:pPr marL="0" marR="0" lvl="0" indent="0" algn="l" rtl="0">
                        <a:spcBef>
                          <a:spcPts val="0"/>
                        </a:spcBef>
                        <a:spcAft>
                          <a:spcPts val="0"/>
                        </a:spcAft>
                        <a:buNone/>
                      </a:pPr>
                      <a:r>
                        <a:rPr lang="en-US" sz="1800" b="1">
                          <a:latin typeface="Gill Sans MT" panose="020B0502020104020203" pitchFamily="34" charset="0"/>
                        </a:rPr>
                        <a:t>Total</a:t>
                      </a:r>
                      <a:endParaRPr>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endParaRPr sz="1800" b="1">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b="1" dirty="0">
                          <a:latin typeface="Gill Sans MT" panose="020B0502020104020203" pitchFamily="34" charset="0"/>
                        </a:rPr>
                        <a:t>1500$</a:t>
                      </a:r>
                      <a:endParaRPr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7"/>
                  </a:ext>
                </a:extLst>
              </a:tr>
            </a:tbl>
          </a:graphicData>
        </a:graphic>
      </p:graphicFrame>
      <p:sp>
        <p:nvSpPr>
          <p:cNvPr id="2" name="ZoneTexte 1"/>
          <p:cNvSpPr txBox="1"/>
          <p:nvPr/>
        </p:nvSpPr>
        <p:spPr>
          <a:xfrm>
            <a:off x="4000500" y="4814650"/>
            <a:ext cx="1270000" cy="279400"/>
          </a:xfrm>
          <a:prstGeom prst="rect">
            <a:avLst/>
          </a:prstGeom>
          <a:noFill/>
        </p:spPr>
        <p:txBody>
          <a:bodyPr vert="horz" rtlCol="0">
            <a:spAutoFit/>
          </a:bodyPr>
          <a:lstStyle/>
          <a:p>
            <a:pPr algn="ctr"/>
            <a:fld id="{C6D2FCA0-D0F3-40C1-B2B4-7BAE737DFED4}" type="slidenum">
              <a:rPr lang="fr-FR" sz="1200" smtClean="0">
                <a:latin typeface="Gill Sans" panose="020B0604020202020204"/>
              </a:rPr>
              <a:pPr algn="ctr"/>
              <a:t>21</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EVÉNEMENTS : BUDGET ET PLANIFICATION</a:t>
            </a:r>
            <a:endParaRPr dirty="0"/>
          </a:p>
        </p:txBody>
      </p:sp>
      <p:grpSp>
        <p:nvGrpSpPr>
          <p:cNvPr id="521" name="Shape 521"/>
          <p:cNvGrpSpPr/>
          <p:nvPr/>
        </p:nvGrpSpPr>
        <p:grpSpPr>
          <a:xfrm>
            <a:off x="954337" y="1641423"/>
            <a:ext cx="6870529" cy="2031325"/>
            <a:chOff x="587" y="0"/>
            <a:chExt cx="6870529" cy="2031325"/>
          </a:xfrm>
        </p:grpSpPr>
        <p:sp>
          <p:nvSpPr>
            <p:cNvPr id="522" name="Shape 522"/>
            <p:cNvSpPr/>
            <p:nvPr/>
          </p:nvSpPr>
          <p:spPr>
            <a:xfrm>
              <a:off x="515333" y="0"/>
              <a:ext cx="5840448" cy="2031325"/>
            </a:xfrm>
            <a:prstGeom prst="rightArrow">
              <a:avLst>
                <a:gd name="adj1" fmla="val 50000"/>
                <a:gd name="adj2" fmla="val 50000"/>
              </a:avLst>
            </a:prstGeom>
            <a:solidFill>
              <a:srgbClr val="CFD7E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587" y="609397"/>
              <a:ext cx="941087" cy="81253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4" name="Shape 524"/>
            <p:cNvSpPr txBox="1"/>
            <p:nvPr/>
          </p:nvSpPr>
          <p:spPr>
            <a:xfrm>
              <a:off x="40251" y="649061"/>
              <a:ext cx="861759" cy="73320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6 </a:t>
              </a:r>
              <a:r>
                <a:rPr lang="en-US" sz="1200" dirty="0" err="1">
                  <a:solidFill>
                    <a:schemeClr val="lt1"/>
                  </a:solidFill>
                  <a:latin typeface="Calibri"/>
                  <a:ea typeface="Calibri"/>
                  <a:cs typeface="Calibri"/>
                  <a:sym typeface="Calibri"/>
                </a:rPr>
                <a:t>mois</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avant</a:t>
              </a:r>
              <a:endParaRPr dirty="0"/>
            </a:p>
          </p:txBody>
        </p:sp>
        <p:sp>
          <p:nvSpPr>
            <p:cNvPr id="525" name="Shape 525"/>
            <p:cNvSpPr/>
            <p:nvPr/>
          </p:nvSpPr>
          <p:spPr>
            <a:xfrm>
              <a:off x="988729" y="609397"/>
              <a:ext cx="941087" cy="81253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txBox="1"/>
            <p:nvPr/>
          </p:nvSpPr>
          <p:spPr>
            <a:xfrm>
              <a:off x="1028393" y="649061"/>
              <a:ext cx="861759" cy="73320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5 </a:t>
              </a:r>
              <a:r>
                <a:rPr lang="en-US" sz="1200" dirty="0" err="1">
                  <a:solidFill>
                    <a:schemeClr val="lt1"/>
                  </a:solidFill>
                  <a:latin typeface="Calibri"/>
                  <a:ea typeface="Calibri"/>
                  <a:cs typeface="Calibri"/>
                  <a:sym typeface="Calibri"/>
                </a:rPr>
                <a:t>mois</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avant</a:t>
              </a:r>
              <a:endParaRPr dirty="0"/>
            </a:p>
          </p:txBody>
        </p:sp>
        <p:sp>
          <p:nvSpPr>
            <p:cNvPr id="527" name="Shape 527"/>
            <p:cNvSpPr/>
            <p:nvPr/>
          </p:nvSpPr>
          <p:spPr>
            <a:xfrm>
              <a:off x="1976871" y="609397"/>
              <a:ext cx="941087" cy="81253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txBox="1"/>
            <p:nvPr/>
          </p:nvSpPr>
          <p:spPr>
            <a:xfrm>
              <a:off x="2016535" y="649061"/>
              <a:ext cx="861759" cy="73320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3 à 4 </a:t>
              </a:r>
              <a:r>
                <a:rPr lang="en-US" sz="1200" dirty="0" err="1">
                  <a:solidFill>
                    <a:schemeClr val="lt1"/>
                  </a:solidFill>
                  <a:latin typeface="Calibri"/>
                  <a:ea typeface="Calibri"/>
                  <a:cs typeface="Calibri"/>
                  <a:sym typeface="Calibri"/>
                </a:rPr>
                <a:t>mois</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avant</a:t>
              </a:r>
              <a:endParaRPr dirty="0"/>
            </a:p>
          </p:txBody>
        </p:sp>
        <p:sp>
          <p:nvSpPr>
            <p:cNvPr id="529" name="Shape 529"/>
            <p:cNvSpPr/>
            <p:nvPr/>
          </p:nvSpPr>
          <p:spPr>
            <a:xfrm>
              <a:off x="2965014" y="609397"/>
              <a:ext cx="941087" cy="81253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txBox="1"/>
            <p:nvPr/>
          </p:nvSpPr>
          <p:spPr>
            <a:xfrm>
              <a:off x="3004678" y="649061"/>
              <a:ext cx="861759" cy="73320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1 à 2 </a:t>
              </a:r>
              <a:r>
                <a:rPr lang="en-US" sz="1200" dirty="0" err="1">
                  <a:solidFill>
                    <a:schemeClr val="lt1"/>
                  </a:solidFill>
                  <a:latin typeface="Calibri"/>
                  <a:ea typeface="Calibri"/>
                  <a:cs typeface="Calibri"/>
                  <a:sym typeface="Calibri"/>
                </a:rPr>
                <a:t>mois</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avant</a:t>
              </a:r>
              <a:endParaRPr dirty="0"/>
            </a:p>
          </p:txBody>
        </p:sp>
        <p:sp>
          <p:nvSpPr>
            <p:cNvPr id="531" name="Shape 531"/>
            <p:cNvSpPr/>
            <p:nvPr/>
          </p:nvSpPr>
          <p:spPr>
            <a:xfrm>
              <a:off x="3953156" y="609397"/>
              <a:ext cx="941087" cy="81253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2" name="Shape 532"/>
            <p:cNvSpPr txBox="1"/>
            <p:nvPr/>
          </p:nvSpPr>
          <p:spPr>
            <a:xfrm>
              <a:off x="3992820" y="649061"/>
              <a:ext cx="861759" cy="73320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Un </a:t>
              </a:r>
              <a:r>
                <a:rPr lang="en-US" sz="1200" dirty="0" err="1">
                  <a:solidFill>
                    <a:schemeClr val="lt1"/>
                  </a:solidFill>
                  <a:latin typeface="Calibri"/>
                  <a:ea typeface="Calibri"/>
                  <a:cs typeface="Calibri"/>
                  <a:sym typeface="Calibri"/>
                </a:rPr>
                <a:t>mois</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avant</a:t>
              </a:r>
              <a:endParaRPr dirty="0"/>
            </a:p>
          </p:txBody>
        </p:sp>
        <p:sp>
          <p:nvSpPr>
            <p:cNvPr id="533" name="Shape 533"/>
            <p:cNvSpPr/>
            <p:nvPr/>
          </p:nvSpPr>
          <p:spPr>
            <a:xfrm>
              <a:off x="4941298" y="609397"/>
              <a:ext cx="941087" cy="812530"/>
            </a:xfrm>
            <a:prstGeom prst="roundRect">
              <a:avLst>
                <a:gd name="adj" fmla="val 16667"/>
              </a:avLst>
            </a:prstGeom>
            <a:solidFill>
              <a:srgbClr val="76923C"/>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4" name="Shape 534"/>
            <p:cNvSpPr txBox="1"/>
            <p:nvPr/>
          </p:nvSpPr>
          <p:spPr>
            <a:xfrm>
              <a:off x="4941298" y="649061"/>
              <a:ext cx="941087" cy="73320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EVENEMENT</a:t>
              </a:r>
              <a:endParaRPr dirty="0"/>
            </a:p>
          </p:txBody>
        </p:sp>
        <p:sp>
          <p:nvSpPr>
            <p:cNvPr id="535" name="Shape 535"/>
            <p:cNvSpPr/>
            <p:nvPr/>
          </p:nvSpPr>
          <p:spPr>
            <a:xfrm>
              <a:off x="5929440" y="609397"/>
              <a:ext cx="941087" cy="81253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6" name="Shape 536"/>
            <p:cNvSpPr txBox="1"/>
            <p:nvPr/>
          </p:nvSpPr>
          <p:spPr>
            <a:xfrm>
              <a:off x="5969104" y="649061"/>
              <a:ext cx="902012" cy="73320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dirty="0">
                  <a:solidFill>
                    <a:schemeClr val="lt1"/>
                  </a:solidFill>
                  <a:latin typeface="Calibri"/>
                  <a:ea typeface="Calibri"/>
                  <a:cs typeface="Calibri"/>
                  <a:sym typeface="Calibri"/>
                </a:rPr>
                <a:t>Après </a:t>
              </a:r>
              <a:r>
                <a:rPr lang="en-US" sz="1200" dirty="0" err="1">
                  <a:solidFill>
                    <a:schemeClr val="lt1"/>
                  </a:solidFill>
                  <a:latin typeface="Calibri"/>
                  <a:ea typeface="Calibri"/>
                  <a:cs typeface="Calibri"/>
                  <a:sym typeface="Calibri"/>
                </a:rPr>
                <a:t>l’événement</a:t>
              </a:r>
              <a:endParaRPr dirty="0"/>
            </a:p>
          </p:txBody>
        </p:sp>
      </p:grpSp>
      <p:sp>
        <p:nvSpPr>
          <p:cNvPr id="537" name="Shape 537"/>
          <p:cNvSpPr txBox="1"/>
          <p:nvPr/>
        </p:nvSpPr>
        <p:spPr>
          <a:xfrm>
            <a:off x="304224" y="958849"/>
            <a:ext cx="8534400" cy="682573"/>
          </a:xfrm>
          <a:prstGeom prst="rect">
            <a:avLst/>
          </a:prstGeom>
          <a:solidFill>
            <a:srgbClr val="FFFFFF"/>
          </a:solidFill>
          <a:ln/>
        </p:spPr>
        <p:txBody>
          <a:bodyPr wrap="square" lIns="0" tIns="0" rIns="0" bIns="0" rtlCol="0">
            <a:noAutofit/>
          </a:bodyPr>
          <a:lstStyle>
            <a:defPPr marR="0" lvl="0" algn="l" rtl="0">
              <a:lnSpc>
                <a:spcPct val="100000"/>
              </a:lnSpc>
              <a:spcBef>
                <a:spcPts val="0"/>
              </a:spcBef>
              <a:spcAft>
                <a:spcPts val="0"/>
              </a:spcAft>
            </a:defPPr>
            <a:lvl1pPr algn="just">
              <a:defRPr sz="2000">
                <a:solidFill>
                  <a:srgbClr val="17375E"/>
                </a:solidFill>
                <a:latin typeface="Gill Sans" panose="020B0604020202020204"/>
              </a:defRPr>
            </a:lvl1pPr>
          </a:lstStyle>
          <a:p>
            <a:r>
              <a:rPr lang="fr-CA" dirty="0">
                <a:sym typeface="Calibri"/>
              </a:rPr>
              <a:t>Maintenant que vous avez un exemple de budget pour l'événement, commencez à penser à l’échéancier de planification de la levée de </a:t>
            </a:r>
            <a:r>
              <a:rPr lang="fr-CA" dirty="0">
                <a:sym typeface="Calibri"/>
              </a:rPr>
              <a:t>fonds </a:t>
            </a:r>
            <a:r>
              <a:rPr lang="fr-CA" dirty="0" smtClean="0">
                <a:sym typeface="Calibri"/>
              </a:rPr>
              <a:t>!</a:t>
            </a:r>
          </a:p>
          <a:p>
            <a:endParaRPr lang="fr-CA" dirty="0">
              <a:sym typeface="Calibri"/>
            </a:endParaRPr>
          </a:p>
          <a:p>
            <a:endParaRPr lang="fr-CA" dirty="0" smtClean="0">
              <a:sym typeface="Calibri"/>
            </a:endParaRPr>
          </a:p>
          <a:p>
            <a:endParaRPr lang="fr-CA" dirty="0">
              <a:sym typeface="Calibri"/>
            </a:endParaRPr>
          </a:p>
          <a:p>
            <a:endParaRPr lang="fr-CA" dirty="0" smtClean="0">
              <a:sym typeface="Calibri"/>
            </a:endParaRPr>
          </a:p>
          <a:p>
            <a:endParaRPr lang="fr-CA" dirty="0">
              <a:sym typeface="Calibri"/>
            </a:endParaRPr>
          </a:p>
          <a:p>
            <a:endParaRPr lang="fr-CA" dirty="0" smtClean="0">
              <a:sym typeface="Calibri"/>
            </a:endParaRPr>
          </a:p>
          <a:p>
            <a:endParaRPr lang="fr-CA" dirty="0">
              <a:sym typeface="Calibri"/>
            </a:endParaRPr>
          </a:p>
          <a:p>
            <a:r>
              <a:rPr lang="fr-FR" dirty="0">
                <a:sym typeface="Calibri"/>
              </a:rPr>
              <a:t>Selon vous, quelles sont les principales étapes de la planification à chaque phase ? (Discutez avec un partenaire - 5 minutes</a:t>
            </a:r>
            <a:r>
              <a:rPr lang="fr-FR" dirty="0" smtClean="0">
                <a:sym typeface="Calibri"/>
              </a:rPr>
              <a:t>)</a:t>
            </a:r>
            <a:endParaRPr lang="fr-FR" dirty="0">
              <a:sym typeface="Calibri"/>
            </a:endParaRPr>
          </a:p>
        </p:txBody>
      </p:sp>
      <p:sp>
        <p:nvSpPr>
          <p:cNvPr id="2" name="ZoneTexte 1"/>
          <p:cNvSpPr txBox="1"/>
          <p:nvPr/>
        </p:nvSpPr>
        <p:spPr>
          <a:xfrm>
            <a:off x="4000500" y="4752339"/>
            <a:ext cx="1270000" cy="279400"/>
          </a:xfrm>
          <a:prstGeom prst="rect">
            <a:avLst/>
          </a:prstGeom>
          <a:noFill/>
        </p:spPr>
        <p:txBody>
          <a:bodyPr vert="horz" rtlCol="0">
            <a:spAutoFit/>
          </a:bodyPr>
          <a:lstStyle/>
          <a:p>
            <a:pPr algn="ctr"/>
            <a:fld id="{BFCEDCFC-3F93-430B-87D0-18E6B6B33D1C}" type="slidenum">
              <a:rPr lang="fr-FR" sz="1200" smtClean="0">
                <a:latin typeface="Gill Sans" panose="020B0604020202020204"/>
              </a:rPr>
              <a:pPr algn="ctr"/>
              <a:t>22</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ÉCHÉANCIER DE PLANIFICATION DE LA LEVÉE DE FONDS</a:t>
            </a:r>
            <a:endParaRPr dirty="0"/>
          </a:p>
        </p:txBody>
      </p:sp>
      <p:sp>
        <p:nvSpPr>
          <p:cNvPr id="548" name="Shape 548"/>
          <p:cNvSpPr txBox="1"/>
          <p:nvPr/>
        </p:nvSpPr>
        <p:spPr>
          <a:xfrm>
            <a:off x="824459" y="1124262"/>
            <a:ext cx="63408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549" name="Shape 549"/>
          <p:cNvGraphicFramePr/>
          <p:nvPr>
            <p:extLst>
              <p:ext uri="{D42A27DB-BD31-4B8C-83A1-F6EECF244321}">
                <p14:modId xmlns:p14="http://schemas.microsoft.com/office/powerpoint/2010/main" val="3321339253"/>
              </p:ext>
            </p:extLst>
          </p:nvPr>
        </p:nvGraphicFramePr>
        <p:xfrm>
          <a:off x="304799" y="809468"/>
          <a:ext cx="8554721" cy="3921125"/>
        </p:xfrm>
        <a:graphic>
          <a:graphicData uri="http://schemas.openxmlformats.org/drawingml/2006/table">
            <a:tbl>
              <a:tblPr firstRow="1" bandRow="1">
                <a:noFill/>
                <a:tableStyleId>{994306B4-B101-4CF5-A97D-5D172E399CE8}</a:tableStyleId>
              </a:tblPr>
              <a:tblGrid>
                <a:gridCol w="5232401">
                  <a:extLst>
                    <a:ext uri="{9D8B030D-6E8A-4147-A177-3AD203B41FA5}">
                      <a16:colId xmlns:a16="http://schemas.microsoft.com/office/drawing/2014/main" xmlns="" val="20000"/>
                    </a:ext>
                  </a:extLst>
                </a:gridCol>
                <a:gridCol w="1849120">
                  <a:extLst>
                    <a:ext uri="{9D8B030D-6E8A-4147-A177-3AD203B41FA5}">
                      <a16:colId xmlns:a16="http://schemas.microsoft.com/office/drawing/2014/main" xmlns="" val="20001"/>
                    </a:ext>
                  </a:extLst>
                </a:gridCol>
                <a:gridCol w="1473200">
                  <a:extLst>
                    <a:ext uri="{9D8B030D-6E8A-4147-A177-3AD203B41FA5}">
                      <a16:colId xmlns:a16="http://schemas.microsoft.com/office/drawing/2014/main" xmlns="" val="20002"/>
                    </a:ext>
                  </a:extLst>
                </a:gridCol>
              </a:tblGrid>
              <a:tr h="366189">
                <a:tc>
                  <a:txBody>
                    <a:bodyPr/>
                    <a:lstStyle/>
                    <a:p>
                      <a:pPr marL="0" marR="0" lvl="0" indent="0" algn="l" rtl="0">
                        <a:spcBef>
                          <a:spcPts val="0"/>
                        </a:spcBef>
                        <a:spcAft>
                          <a:spcPts val="0"/>
                        </a:spcAft>
                        <a:buNone/>
                      </a:pPr>
                      <a:r>
                        <a:rPr lang="en-US" sz="1800" dirty="0" err="1">
                          <a:latin typeface="Gill Sans MT" panose="020B0502020104020203" pitchFamily="34" charset="0"/>
                        </a:rPr>
                        <a:t>Tâche</a:t>
                      </a:r>
                      <a:endParaRPr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err="1">
                          <a:latin typeface="Gill Sans MT" panose="020B0502020104020203" pitchFamily="34" charset="0"/>
                        </a:rPr>
                        <a:t>Responsable</a:t>
                      </a:r>
                      <a:endParaRPr sz="1800" dirty="0">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800" dirty="0">
                          <a:latin typeface="Gill Sans MT" panose="020B0502020104020203" pitchFamily="34" charset="0"/>
                        </a:rPr>
                        <a:t>Moment</a:t>
                      </a:r>
                      <a:endParaRPr dirty="0">
                        <a:latin typeface="Gill Sans MT" panose="020B0502020104020203" pitchFamily="34" charset="0"/>
                      </a:endParaRPr>
                    </a:p>
                  </a:txBody>
                  <a:tcPr marL="91450" marR="91450" marT="45725" marB="45725"/>
                </a:tc>
                <a:extLst>
                  <a:ext uri="{0D108BD9-81ED-4DB2-BD59-A6C34878D82A}">
                    <a16:rowId xmlns:a16="http://schemas.microsoft.com/office/drawing/2014/main" xmlns="" val="10000"/>
                  </a:ext>
                </a:extLst>
              </a:tr>
              <a:tr h="274900">
                <a:tc>
                  <a:txBody>
                    <a:bodyPr/>
                    <a:lstStyle/>
                    <a:p>
                      <a:pPr marL="0" marR="0" lvl="0" indent="0" algn="l" rtl="0">
                        <a:spcBef>
                          <a:spcPts val="0"/>
                        </a:spcBef>
                        <a:spcAft>
                          <a:spcPts val="0"/>
                        </a:spcAft>
                        <a:buNone/>
                      </a:pPr>
                      <a:r>
                        <a:rPr lang="fr-CA" sz="1100" dirty="0">
                          <a:solidFill>
                            <a:schemeClr val="accent1">
                              <a:lumMod val="50000"/>
                            </a:schemeClr>
                          </a:solidFill>
                          <a:latin typeface="Gill Sans MT" panose="020B0502020104020203" pitchFamily="34" charset="0"/>
                        </a:rPr>
                        <a:t>Identifier les domaines budgétaires possibles pour un financement externe</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Directeur</a:t>
                      </a:r>
                      <a:r>
                        <a:rPr lang="en-US" sz="1100" dirty="0">
                          <a:solidFill>
                            <a:schemeClr val="accent1">
                              <a:lumMod val="50000"/>
                            </a:schemeClr>
                          </a:solidFill>
                          <a:latin typeface="Gill Sans MT" panose="020B0502020104020203" pitchFamily="34" charset="0"/>
                        </a:rPr>
                        <a:t> du Career Center</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6 </a:t>
                      </a:r>
                      <a:r>
                        <a:rPr lang="en-US" sz="1100" dirty="0" err="1">
                          <a:solidFill>
                            <a:schemeClr val="accent1">
                              <a:lumMod val="50000"/>
                            </a:schemeClr>
                          </a:solidFill>
                          <a:latin typeface="Gill Sans MT" panose="020B0502020104020203" pitchFamily="34" charset="0"/>
                        </a:rPr>
                        <a:t>mois</a:t>
                      </a:r>
                      <a:r>
                        <a:rPr lang="en-US" sz="1100" baseline="0" dirty="0">
                          <a:solidFill>
                            <a:schemeClr val="accent1">
                              <a:lumMod val="50000"/>
                            </a:schemeClr>
                          </a:solidFill>
                          <a:latin typeface="Gill Sans MT" panose="020B0502020104020203" pitchFamily="34" charset="0"/>
                        </a:rPr>
                        <a:t> </a:t>
                      </a:r>
                      <a:r>
                        <a:rPr lang="en-US" sz="1100" baseline="0" dirty="0" err="1">
                          <a:solidFill>
                            <a:schemeClr val="accent1">
                              <a:lumMod val="50000"/>
                            </a:schemeClr>
                          </a:solidFill>
                          <a:latin typeface="Gill Sans MT" panose="020B0502020104020203" pitchFamily="34" charset="0"/>
                        </a:rPr>
                        <a:t>avant</a:t>
                      </a:r>
                      <a:endParaRPr sz="18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1"/>
                  </a:ext>
                </a:extLst>
              </a:tr>
              <a:tr h="193475">
                <a:tc>
                  <a:txBody>
                    <a:bodyPr/>
                    <a:lstStyle/>
                    <a:p>
                      <a:pPr marL="0" marR="0" lvl="0" indent="0" algn="l" rtl="0">
                        <a:spcBef>
                          <a:spcPts val="0"/>
                        </a:spcBef>
                        <a:spcAft>
                          <a:spcPts val="0"/>
                        </a:spcAft>
                        <a:buNone/>
                      </a:pPr>
                      <a:r>
                        <a:rPr lang="fr-CA" sz="1100" dirty="0">
                          <a:solidFill>
                            <a:schemeClr val="accent1">
                              <a:lumMod val="50000"/>
                            </a:schemeClr>
                          </a:solidFill>
                          <a:latin typeface="Gill Sans MT" panose="020B0502020104020203" pitchFamily="34" charset="0"/>
                        </a:rPr>
                        <a:t>Liste des entreprises à aborder, en tenant compte des questions initiales</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Personnel</a:t>
                      </a:r>
                      <a:r>
                        <a:rPr lang="en-US" sz="1100" baseline="0" dirty="0">
                          <a:solidFill>
                            <a:schemeClr val="accent1">
                              <a:lumMod val="50000"/>
                            </a:schemeClr>
                          </a:solidFill>
                          <a:latin typeface="Gill Sans MT" panose="020B0502020104020203" pitchFamily="34" charset="0"/>
                        </a:rPr>
                        <a:t> du </a:t>
                      </a:r>
                      <a:r>
                        <a:rPr lang="en-US" sz="1100" dirty="0">
                          <a:solidFill>
                            <a:schemeClr val="accent1">
                              <a:lumMod val="50000"/>
                            </a:schemeClr>
                          </a:solidFill>
                          <a:latin typeface="Gill Sans MT" panose="020B0502020104020203" pitchFamily="34" charset="0"/>
                        </a:rPr>
                        <a:t>Career Center</a:t>
                      </a:r>
                      <a:endParaRPr sz="18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5-6 </a:t>
                      </a:r>
                      <a:r>
                        <a:rPr lang="en-US" sz="1100" dirty="0" err="1">
                          <a:solidFill>
                            <a:schemeClr val="accent1">
                              <a:lumMod val="50000"/>
                            </a:schemeClr>
                          </a:solidFill>
                          <a:latin typeface="Gill Sans MT" panose="020B0502020104020203" pitchFamily="34" charset="0"/>
                        </a:rPr>
                        <a:t>mois</a:t>
                      </a:r>
                      <a:r>
                        <a:rPr lang="en-US" sz="1100" baseline="0" dirty="0">
                          <a:solidFill>
                            <a:schemeClr val="accent1">
                              <a:lumMod val="50000"/>
                            </a:schemeClr>
                          </a:solidFill>
                          <a:latin typeface="Gill Sans MT" panose="020B0502020104020203" pitchFamily="34" charset="0"/>
                        </a:rPr>
                        <a:t> </a:t>
                      </a:r>
                      <a:r>
                        <a:rPr lang="en-US" sz="1100" baseline="0" dirty="0" err="1">
                          <a:solidFill>
                            <a:schemeClr val="accent1">
                              <a:lumMod val="50000"/>
                            </a:schemeClr>
                          </a:solidFill>
                          <a:latin typeface="Gill Sans MT" panose="020B0502020104020203" pitchFamily="34" charset="0"/>
                        </a:rPr>
                        <a:t>avant</a:t>
                      </a:r>
                      <a:endParaRPr sz="18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2"/>
                  </a:ext>
                </a:extLst>
              </a:tr>
              <a:tr h="371625">
                <a:tc>
                  <a:txBody>
                    <a:bodyPr/>
                    <a:lstStyle/>
                    <a:p>
                      <a:pPr marL="0" marR="0" lvl="0" indent="0" algn="l" rtl="0">
                        <a:spcBef>
                          <a:spcPts val="0"/>
                        </a:spcBef>
                        <a:spcAft>
                          <a:spcPts val="0"/>
                        </a:spcAft>
                        <a:buNone/>
                      </a:pPr>
                      <a:r>
                        <a:rPr lang="fr-CA" sz="1100" dirty="0">
                          <a:solidFill>
                            <a:schemeClr val="accent1">
                              <a:lumMod val="50000"/>
                            </a:schemeClr>
                          </a:solidFill>
                          <a:latin typeface="Gill Sans MT" panose="020B0502020104020203" pitchFamily="34" charset="0"/>
                        </a:rPr>
                        <a:t>Informer la haute direction de l'université et inviter à collaborer sur la stratégie de demande</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Directeur</a:t>
                      </a:r>
                      <a:r>
                        <a:rPr lang="en-US" sz="1100" dirty="0">
                          <a:solidFill>
                            <a:schemeClr val="accent1">
                              <a:lumMod val="50000"/>
                            </a:schemeClr>
                          </a:solidFill>
                          <a:latin typeface="Gill Sans MT" panose="020B0502020104020203" pitchFamily="34" charset="0"/>
                        </a:rPr>
                        <a:t> du CC / haute direction de </a:t>
                      </a:r>
                      <a:r>
                        <a:rPr lang="en-US" sz="1100" dirty="0" err="1">
                          <a:solidFill>
                            <a:schemeClr val="accent1">
                              <a:lumMod val="50000"/>
                            </a:schemeClr>
                          </a:solidFill>
                          <a:latin typeface="Gill Sans MT" panose="020B0502020104020203" pitchFamily="34" charset="0"/>
                        </a:rPr>
                        <a:t>l’institution</a:t>
                      </a:r>
                      <a:r>
                        <a:rPr lang="en-US" sz="1100" dirty="0">
                          <a:solidFill>
                            <a:schemeClr val="accent1">
                              <a:lumMod val="50000"/>
                            </a:schemeClr>
                          </a:solidFill>
                          <a:latin typeface="Gill Sans MT" panose="020B0502020104020203" pitchFamily="34" charset="0"/>
                        </a:rPr>
                        <a:t> </a:t>
                      </a:r>
                      <a:r>
                        <a:rPr lang="en-US" sz="1100" dirty="0" err="1">
                          <a:solidFill>
                            <a:schemeClr val="accent1">
                              <a:lumMod val="50000"/>
                            </a:schemeClr>
                          </a:solidFill>
                          <a:latin typeface="Gill Sans MT" panose="020B0502020104020203" pitchFamily="34" charset="0"/>
                        </a:rPr>
                        <a:t>hôte</a:t>
                      </a:r>
                      <a:endParaRPr sz="18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5-6 </a:t>
                      </a:r>
                      <a:r>
                        <a:rPr lang="en-US" sz="1100" dirty="0" err="1">
                          <a:solidFill>
                            <a:schemeClr val="accent1">
                              <a:lumMod val="50000"/>
                            </a:schemeClr>
                          </a:solidFill>
                          <a:latin typeface="Gill Sans MT" panose="020B0502020104020203" pitchFamily="34" charset="0"/>
                        </a:rPr>
                        <a:t>mois</a:t>
                      </a:r>
                      <a:r>
                        <a:rPr lang="en-US" sz="1100" dirty="0">
                          <a:solidFill>
                            <a:schemeClr val="accent1">
                              <a:lumMod val="50000"/>
                            </a:schemeClr>
                          </a:solidFill>
                          <a:latin typeface="Gill Sans MT" panose="020B0502020104020203" pitchFamily="34" charset="0"/>
                        </a:rPr>
                        <a:t> </a:t>
                      </a:r>
                      <a:r>
                        <a:rPr lang="en-US" sz="1100" dirty="0" err="1">
                          <a:solidFill>
                            <a:schemeClr val="accent1">
                              <a:lumMod val="50000"/>
                            </a:schemeClr>
                          </a:solidFill>
                          <a:latin typeface="Gill Sans MT" panose="020B0502020104020203" pitchFamily="34" charset="0"/>
                        </a:rPr>
                        <a:t>avant</a:t>
                      </a:r>
                      <a:endParaRPr sz="11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3"/>
                  </a:ext>
                </a:extLst>
              </a:tr>
              <a:tr h="371625">
                <a:tc>
                  <a:txBody>
                    <a:bodyPr/>
                    <a:lstStyle/>
                    <a:p>
                      <a:pPr marL="0" marR="0" lvl="0" indent="0" algn="l" rtl="0">
                        <a:spcBef>
                          <a:spcPts val="0"/>
                        </a:spcBef>
                        <a:spcAft>
                          <a:spcPts val="0"/>
                        </a:spcAft>
                        <a:buNone/>
                      </a:pPr>
                      <a:r>
                        <a:rPr lang="fr-CA" sz="1100" dirty="0">
                          <a:solidFill>
                            <a:schemeClr val="accent1">
                              <a:lumMod val="50000"/>
                            </a:schemeClr>
                          </a:solidFill>
                          <a:latin typeface="Gill Sans MT" panose="020B0502020104020203" pitchFamily="34" charset="0"/>
                        </a:rPr>
                        <a:t>Développer la stratégie de demande: qui demande, quelles entreprises et pourquoi, quel montant, quels couverts, quels sont les avantages pour l'entreprise?</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Directeur</a:t>
                      </a:r>
                      <a:r>
                        <a:rPr lang="en-US" sz="1100" dirty="0">
                          <a:solidFill>
                            <a:schemeClr val="accent1">
                              <a:lumMod val="50000"/>
                            </a:schemeClr>
                          </a:solidFill>
                          <a:latin typeface="Gill Sans MT" panose="020B0502020104020203" pitchFamily="34" charset="0"/>
                        </a:rPr>
                        <a:t> du CC</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4-5 </a:t>
                      </a:r>
                      <a:r>
                        <a:rPr lang="en-US" sz="1100" dirty="0" err="1">
                          <a:solidFill>
                            <a:schemeClr val="accent1">
                              <a:lumMod val="50000"/>
                            </a:schemeClr>
                          </a:solidFill>
                          <a:latin typeface="Gill Sans MT" panose="020B0502020104020203" pitchFamily="34" charset="0"/>
                        </a:rPr>
                        <a:t>mois</a:t>
                      </a:r>
                      <a:r>
                        <a:rPr lang="en-US" sz="1100" baseline="0" dirty="0">
                          <a:solidFill>
                            <a:schemeClr val="accent1">
                              <a:lumMod val="50000"/>
                            </a:schemeClr>
                          </a:solidFill>
                          <a:latin typeface="Gill Sans MT" panose="020B0502020104020203" pitchFamily="34" charset="0"/>
                        </a:rPr>
                        <a:t> </a:t>
                      </a:r>
                      <a:r>
                        <a:rPr lang="en-US" sz="1100" baseline="0" dirty="0" err="1">
                          <a:solidFill>
                            <a:schemeClr val="accent1">
                              <a:lumMod val="50000"/>
                            </a:schemeClr>
                          </a:solidFill>
                          <a:latin typeface="Gill Sans MT" panose="020B0502020104020203" pitchFamily="34" charset="0"/>
                        </a:rPr>
                        <a:t>avant</a:t>
                      </a:r>
                      <a:endParaRPr sz="11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4"/>
                  </a:ext>
                </a:extLst>
              </a:tr>
              <a:tr h="371625">
                <a:tc>
                  <a:txBody>
                    <a:bodyPr/>
                    <a:lstStyle/>
                    <a:p>
                      <a:pPr marL="0" marR="0" lvl="0" indent="0" algn="l" rtl="0">
                        <a:spcBef>
                          <a:spcPts val="0"/>
                        </a:spcBef>
                        <a:spcAft>
                          <a:spcPts val="0"/>
                        </a:spcAft>
                        <a:buNone/>
                      </a:pPr>
                      <a:r>
                        <a:rPr lang="fr-CA" sz="1100" dirty="0">
                          <a:solidFill>
                            <a:schemeClr val="accent1">
                              <a:lumMod val="50000"/>
                            </a:schemeClr>
                          </a:solidFill>
                          <a:latin typeface="Gill Sans MT" panose="020B0502020104020203" pitchFamily="34" charset="0"/>
                        </a:rPr>
                        <a:t>Communiquer avec les entreprises et planifier des appels ou des réunions en personne pour demander; planifier au moins une réunion à l'entreprise et une sur le campus</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Directeur</a:t>
                      </a:r>
                      <a:r>
                        <a:rPr lang="en-US" sz="1100" dirty="0">
                          <a:solidFill>
                            <a:schemeClr val="accent1">
                              <a:lumMod val="50000"/>
                            </a:schemeClr>
                          </a:solidFill>
                          <a:latin typeface="Gill Sans MT" panose="020B0502020104020203" pitchFamily="34" charset="0"/>
                        </a:rPr>
                        <a:t> du CC</a:t>
                      </a:r>
                      <a:endParaRPr sz="18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4-5 </a:t>
                      </a:r>
                      <a:r>
                        <a:rPr lang="en-US" sz="1100" dirty="0" err="1">
                          <a:solidFill>
                            <a:schemeClr val="accent1">
                              <a:lumMod val="50000"/>
                            </a:schemeClr>
                          </a:solidFill>
                          <a:latin typeface="Gill Sans MT" panose="020B0502020104020203" pitchFamily="34" charset="0"/>
                        </a:rPr>
                        <a:t>mois</a:t>
                      </a:r>
                      <a:r>
                        <a:rPr lang="en-US" sz="1100" dirty="0">
                          <a:solidFill>
                            <a:schemeClr val="accent1">
                              <a:lumMod val="50000"/>
                            </a:schemeClr>
                          </a:solidFill>
                          <a:latin typeface="Gill Sans MT" panose="020B0502020104020203" pitchFamily="34" charset="0"/>
                        </a:rPr>
                        <a:t> </a:t>
                      </a:r>
                      <a:r>
                        <a:rPr lang="en-US" sz="1100" dirty="0" err="1">
                          <a:solidFill>
                            <a:schemeClr val="accent1">
                              <a:lumMod val="50000"/>
                            </a:schemeClr>
                          </a:solidFill>
                          <a:latin typeface="Gill Sans MT" panose="020B0502020104020203" pitchFamily="34" charset="0"/>
                        </a:rPr>
                        <a:t>avant</a:t>
                      </a:r>
                      <a:endParaRPr sz="11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5"/>
                  </a:ext>
                </a:extLst>
              </a:tr>
              <a:tr h="332375">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Rencontres avec</a:t>
                      </a:r>
                      <a:r>
                        <a:rPr lang="en-US" sz="1100" baseline="0" dirty="0">
                          <a:solidFill>
                            <a:schemeClr val="accent1">
                              <a:lumMod val="50000"/>
                            </a:schemeClr>
                          </a:solidFill>
                          <a:latin typeface="Gill Sans MT" panose="020B0502020104020203" pitchFamily="34" charset="0"/>
                        </a:rPr>
                        <a:t> des </a:t>
                      </a:r>
                      <a:r>
                        <a:rPr lang="en-US" sz="1100" baseline="0" dirty="0" err="1">
                          <a:solidFill>
                            <a:schemeClr val="accent1">
                              <a:lumMod val="50000"/>
                            </a:schemeClr>
                          </a:solidFill>
                          <a:latin typeface="Gill Sans MT" panose="020B0502020104020203" pitchFamily="34" charset="0"/>
                        </a:rPr>
                        <a:t>donateurs</a:t>
                      </a:r>
                      <a:r>
                        <a:rPr lang="en-US" sz="1100" baseline="0" dirty="0">
                          <a:solidFill>
                            <a:schemeClr val="accent1">
                              <a:lumMod val="50000"/>
                            </a:schemeClr>
                          </a:solidFill>
                          <a:latin typeface="Gill Sans MT" panose="020B0502020104020203" pitchFamily="34" charset="0"/>
                        </a:rPr>
                        <a:t> </a:t>
                      </a:r>
                      <a:r>
                        <a:rPr lang="en-US" sz="1100" baseline="0" dirty="0" err="1">
                          <a:solidFill>
                            <a:schemeClr val="accent1">
                              <a:lumMod val="50000"/>
                            </a:schemeClr>
                          </a:solidFill>
                          <a:latin typeface="Gill Sans MT" panose="020B0502020104020203" pitchFamily="34" charset="0"/>
                        </a:rPr>
                        <a:t>potentiels</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Directeur</a:t>
                      </a:r>
                      <a:r>
                        <a:rPr lang="en-US" sz="1100" dirty="0">
                          <a:solidFill>
                            <a:schemeClr val="accent1">
                              <a:lumMod val="50000"/>
                            </a:schemeClr>
                          </a:solidFill>
                          <a:latin typeface="Gill Sans MT" panose="020B0502020104020203" pitchFamily="34" charset="0"/>
                        </a:rPr>
                        <a:t> du CC+ haute admin. de </a:t>
                      </a:r>
                      <a:r>
                        <a:rPr lang="en-US" sz="1100" dirty="0" err="1">
                          <a:solidFill>
                            <a:schemeClr val="accent1">
                              <a:lumMod val="50000"/>
                            </a:schemeClr>
                          </a:solidFill>
                          <a:latin typeface="Gill Sans MT" panose="020B0502020104020203" pitchFamily="34" charset="0"/>
                        </a:rPr>
                        <a:t>l’université</a:t>
                      </a:r>
                      <a:r>
                        <a:rPr lang="en-US" sz="1100" dirty="0">
                          <a:solidFill>
                            <a:schemeClr val="accent1">
                              <a:lumMod val="50000"/>
                            </a:schemeClr>
                          </a:solidFill>
                          <a:latin typeface="Gill Sans MT" panose="020B0502020104020203" pitchFamily="34" charset="0"/>
                        </a:rPr>
                        <a:t>/</a:t>
                      </a:r>
                      <a:r>
                        <a:rPr lang="en-US" sz="1100" dirty="0" err="1">
                          <a:solidFill>
                            <a:schemeClr val="accent1">
                              <a:lumMod val="50000"/>
                            </a:schemeClr>
                          </a:solidFill>
                          <a:latin typeface="Gill Sans MT" panose="020B0502020104020203" pitchFamily="34" charset="0"/>
                        </a:rPr>
                        <a:t>professeurs</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3-4 </a:t>
                      </a:r>
                      <a:r>
                        <a:rPr lang="en-US" sz="1100" dirty="0" err="1">
                          <a:solidFill>
                            <a:schemeClr val="accent1">
                              <a:lumMod val="50000"/>
                            </a:schemeClr>
                          </a:solidFill>
                          <a:latin typeface="Gill Sans MT" panose="020B0502020104020203" pitchFamily="34" charset="0"/>
                        </a:rPr>
                        <a:t>mois</a:t>
                      </a:r>
                      <a:r>
                        <a:rPr lang="en-US" sz="1100" dirty="0">
                          <a:solidFill>
                            <a:schemeClr val="accent1">
                              <a:lumMod val="50000"/>
                            </a:schemeClr>
                          </a:solidFill>
                          <a:latin typeface="Gill Sans MT" panose="020B0502020104020203" pitchFamily="34" charset="0"/>
                        </a:rPr>
                        <a:t> </a:t>
                      </a:r>
                      <a:r>
                        <a:rPr lang="en-US" sz="1100" dirty="0" err="1">
                          <a:solidFill>
                            <a:schemeClr val="accent1">
                              <a:lumMod val="50000"/>
                            </a:schemeClr>
                          </a:solidFill>
                          <a:latin typeface="Gill Sans MT" panose="020B0502020104020203" pitchFamily="34" charset="0"/>
                        </a:rPr>
                        <a:t>avant</a:t>
                      </a:r>
                      <a:endParaRPr sz="11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6"/>
                  </a:ext>
                </a:extLst>
              </a:tr>
              <a:tr h="371625">
                <a:tc>
                  <a:txBody>
                    <a:bodyPr/>
                    <a:lstStyle/>
                    <a:p>
                      <a:pPr marL="0" marR="0" lvl="0" indent="0" algn="l" rtl="0">
                        <a:spcBef>
                          <a:spcPts val="0"/>
                        </a:spcBef>
                        <a:spcAft>
                          <a:spcPts val="0"/>
                        </a:spcAft>
                        <a:buNone/>
                      </a:pPr>
                      <a:r>
                        <a:rPr lang="fr-CA" sz="1100" dirty="0">
                          <a:solidFill>
                            <a:schemeClr val="accent1">
                              <a:lumMod val="50000"/>
                            </a:schemeClr>
                          </a:solidFill>
                          <a:latin typeface="Gill Sans MT" panose="020B0502020104020203" pitchFamily="34" charset="0"/>
                        </a:rPr>
                        <a:t>Engagements? Suivi avec documentation / orientation à l'événement</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Directeur</a:t>
                      </a:r>
                      <a:r>
                        <a:rPr lang="en-US" sz="1100" dirty="0">
                          <a:solidFill>
                            <a:schemeClr val="accent1">
                              <a:lumMod val="50000"/>
                            </a:schemeClr>
                          </a:solidFill>
                          <a:latin typeface="Gill Sans MT" panose="020B0502020104020203" pitchFamily="34" charset="0"/>
                        </a:rPr>
                        <a:t> du CC, </a:t>
                      </a:r>
                      <a:r>
                        <a:rPr lang="fr-CA" sz="1100" dirty="0">
                          <a:solidFill>
                            <a:schemeClr val="accent1">
                              <a:lumMod val="50000"/>
                            </a:schemeClr>
                          </a:solidFill>
                          <a:latin typeface="Gill Sans MT" panose="020B0502020104020203" pitchFamily="34" charset="0"/>
                        </a:rPr>
                        <a:t>Bureau des subventions / contrats</a:t>
                      </a:r>
                      <a:r>
                        <a:rPr lang="fr-CA" sz="1100" baseline="0" dirty="0">
                          <a:solidFill>
                            <a:schemeClr val="accent1">
                              <a:lumMod val="50000"/>
                            </a:schemeClr>
                          </a:solidFill>
                          <a:latin typeface="Gill Sans MT" panose="020B0502020104020203" pitchFamily="34" charset="0"/>
                        </a:rPr>
                        <a:t> </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1-2 </a:t>
                      </a:r>
                      <a:r>
                        <a:rPr lang="en-US" sz="1100" dirty="0" err="1">
                          <a:solidFill>
                            <a:schemeClr val="accent1">
                              <a:lumMod val="50000"/>
                            </a:schemeClr>
                          </a:solidFill>
                          <a:latin typeface="Gill Sans MT" panose="020B0502020104020203" pitchFamily="34" charset="0"/>
                        </a:rPr>
                        <a:t>mois</a:t>
                      </a:r>
                      <a:r>
                        <a:rPr lang="en-US" sz="1100" dirty="0">
                          <a:solidFill>
                            <a:schemeClr val="accent1">
                              <a:lumMod val="50000"/>
                            </a:schemeClr>
                          </a:solidFill>
                          <a:latin typeface="Gill Sans MT" panose="020B0502020104020203" pitchFamily="34" charset="0"/>
                        </a:rPr>
                        <a:t> </a:t>
                      </a:r>
                      <a:r>
                        <a:rPr lang="en-US" sz="1100" dirty="0" err="1">
                          <a:solidFill>
                            <a:schemeClr val="accent1">
                              <a:lumMod val="50000"/>
                            </a:schemeClr>
                          </a:solidFill>
                          <a:latin typeface="Gill Sans MT" panose="020B0502020104020203" pitchFamily="34" charset="0"/>
                        </a:rPr>
                        <a:t>avant</a:t>
                      </a:r>
                      <a:endParaRPr sz="18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7"/>
                  </a:ext>
                </a:extLst>
              </a:tr>
              <a:tr h="292926">
                <a:tc>
                  <a:txBody>
                    <a:bodyPr/>
                    <a:lstStyle/>
                    <a:p>
                      <a:pPr marL="0" marR="0" lvl="0" indent="0" algn="l" rtl="0">
                        <a:spcBef>
                          <a:spcPts val="0"/>
                        </a:spcBef>
                        <a:spcAft>
                          <a:spcPts val="0"/>
                        </a:spcAft>
                        <a:buNone/>
                      </a:pPr>
                      <a:r>
                        <a:rPr lang="fr-CA" sz="1100" dirty="0">
                          <a:solidFill>
                            <a:schemeClr val="accent1">
                              <a:lumMod val="50000"/>
                            </a:schemeClr>
                          </a:solidFill>
                          <a:latin typeface="Gill Sans MT" panose="020B0502020104020203" pitchFamily="34" charset="0"/>
                        </a:rPr>
                        <a:t>S'assurer que toutes les exigences des donateurs sont respectées</a:t>
                      </a:r>
                      <a:endParaRPr sz="18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Directeur</a:t>
                      </a:r>
                      <a:r>
                        <a:rPr lang="en-US" sz="1100" dirty="0">
                          <a:solidFill>
                            <a:schemeClr val="accent1">
                              <a:lumMod val="50000"/>
                            </a:schemeClr>
                          </a:solidFill>
                          <a:latin typeface="Gill Sans MT" panose="020B0502020104020203" pitchFamily="34" charset="0"/>
                        </a:rPr>
                        <a:t> du CC</a:t>
                      </a:r>
                      <a:endParaRPr sz="18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a:solidFill>
                            <a:schemeClr val="accent1">
                              <a:lumMod val="50000"/>
                            </a:schemeClr>
                          </a:solidFill>
                          <a:latin typeface="Gill Sans MT" panose="020B0502020104020203" pitchFamily="34" charset="0"/>
                        </a:rPr>
                        <a:t>2 </a:t>
                      </a:r>
                      <a:r>
                        <a:rPr lang="en-US" sz="1100" dirty="0" err="1">
                          <a:solidFill>
                            <a:schemeClr val="accent1">
                              <a:lumMod val="50000"/>
                            </a:schemeClr>
                          </a:solidFill>
                          <a:latin typeface="Gill Sans MT" panose="020B0502020104020203" pitchFamily="34" charset="0"/>
                        </a:rPr>
                        <a:t>semaines</a:t>
                      </a:r>
                      <a:r>
                        <a:rPr lang="en-US" sz="1100" dirty="0">
                          <a:solidFill>
                            <a:schemeClr val="accent1">
                              <a:lumMod val="50000"/>
                            </a:schemeClr>
                          </a:solidFill>
                          <a:latin typeface="Gill Sans MT" panose="020B0502020104020203" pitchFamily="34" charset="0"/>
                        </a:rPr>
                        <a:t> </a:t>
                      </a:r>
                      <a:r>
                        <a:rPr lang="en-US" sz="1100" dirty="0" err="1">
                          <a:solidFill>
                            <a:schemeClr val="accent1">
                              <a:lumMod val="50000"/>
                            </a:schemeClr>
                          </a:solidFill>
                          <a:latin typeface="Gill Sans MT" panose="020B0502020104020203" pitchFamily="34" charset="0"/>
                        </a:rPr>
                        <a:t>avant</a:t>
                      </a:r>
                      <a:endParaRPr sz="11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8"/>
                  </a:ext>
                </a:extLst>
              </a:tr>
              <a:tr h="371625">
                <a:tc>
                  <a:txBody>
                    <a:bodyPr/>
                    <a:lstStyle/>
                    <a:p>
                      <a:pPr marL="0" marR="0" lvl="0" indent="0" algn="l" rtl="0">
                        <a:spcBef>
                          <a:spcPts val="0"/>
                        </a:spcBef>
                        <a:spcAft>
                          <a:spcPts val="0"/>
                        </a:spcAft>
                        <a:buNone/>
                      </a:pPr>
                      <a:r>
                        <a:rPr lang="fr-CA" sz="1100" dirty="0">
                          <a:solidFill>
                            <a:schemeClr val="accent1">
                              <a:lumMod val="50000"/>
                            </a:schemeClr>
                          </a:solidFill>
                          <a:latin typeface="Gill Sans MT" panose="020B0502020104020203" pitchFamily="34" charset="0"/>
                        </a:rPr>
                        <a:t>Suivi avec le donateur: photos, rapports, statistiques, impact, engagement futur, feedback et merci</a:t>
                      </a:r>
                      <a:endParaRPr sz="11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Directeur</a:t>
                      </a:r>
                      <a:r>
                        <a:rPr lang="en-US" sz="1100" dirty="0">
                          <a:solidFill>
                            <a:schemeClr val="accent1">
                              <a:lumMod val="50000"/>
                            </a:schemeClr>
                          </a:solidFill>
                          <a:latin typeface="Gill Sans MT" panose="020B0502020104020203" pitchFamily="34" charset="0"/>
                        </a:rPr>
                        <a:t> du CC </a:t>
                      </a:r>
                      <a:endParaRPr sz="1800" dirty="0">
                        <a:solidFill>
                          <a:schemeClr val="accent1">
                            <a:lumMod val="50000"/>
                          </a:schemeClr>
                        </a:solidFill>
                        <a:latin typeface="Gill Sans MT" panose="020B0502020104020203" pitchFamily="34" charset="0"/>
                      </a:endParaRPr>
                    </a:p>
                  </a:txBody>
                  <a:tcPr marL="91450" marR="91450" marT="45725" marB="45725"/>
                </a:tc>
                <a:tc>
                  <a:txBody>
                    <a:bodyPr/>
                    <a:lstStyle/>
                    <a:p>
                      <a:pPr marL="0" marR="0" lvl="0" indent="0" algn="l" rtl="0">
                        <a:spcBef>
                          <a:spcPts val="0"/>
                        </a:spcBef>
                        <a:spcAft>
                          <a:spcPts val="0"/>
                        </a:spcAft>
                        <a:buNone/>
                      </a:pPr>
                      <a:r>
                        <a:rPr lang="en-US" sz="1100" dirty="0" err="1">
                          <a:solidFill>
                            <a:schemeClr val="accent1">
                              <a:lumMod val="50000"/>
                            </a:schemeClr>
                          </a:solidFill>
                          <a:latin typeface="Gill Sans MT" panose="020B0502020104020203" pitchFamily="34" charset="0"/>
                        </a:rPr>
                        <a:t>Immédiatement</a:t>
                      </a:r>
                      <a:r>
                        <a:rPr lang="en-US" sz="1100" dirty="0">
                          <a:solidFill>
                            <a:schemeClr val="accent1">
                              <a:lumMod val="50000"/>
                            </a:schemeClr>
                          </a:solidFill>
                          <a:latin typeface="Gill Sans MT" panose="020B0502020104020203" pitchFamily="34" charset="0"/>
                        </a:rPr>
                        <a:t> après</a:t>
                      </a:r>
                      <a:endParaRPr sz="1100" dirty="0">
                        <a:solidFill>
                          <a:schemeClr val="accent1">
                            <a:lumMod val="50000"/>
                          </a:schemeClr>
                        </a:solidFill>
                        <a:latin typeface="Gill Sans MT" panose="020B0502020104020203" pitchFamily="34" charset="0"/>
                      </a:endParaRPr>
                    </a:p>
                  </a:txBody>
                  <a:tcPr marL="91450" marR="91450" marT="45725" marB="45725"/>
                </a:tc>
                <a:extLst>
                  <a:ext uri="{0D108BD9-81ED-4DB2-BD59-A6C34878D82A}">
                    <a16:rowId xmlns:a16="http://schemas.microsoft.com/office/drawing/2014/main" xmlns="" val="10009"/>
                  </a:ext>
                </a:extLst>
              </a:tr>
            </a:tbl>
          </a:graphicData>
        </a:graphic>
      </p:graphicFrame>
      <p:sp>
        <p:nvSpPr>
          <p:cNvPr id="2" name="ZoneTexte 1"/>
          <p:cNvSpPr txBox="1"/>
          <p:nvPr/>
        </p:nvSpPr>
        <p:spPr>
          <a:xfrm>
            <a:off x="4000500" y="4864100"/>
            <a:ext cx="1270000" cy="279400"/>
          </a:xfrm>
          <a:prstGeom prst="rect">
            <a:avLst/>
          </a:prstGeom>
          <a:noFill/>
        </p:spPr>
        <p:txBody>
          <a:bodyPr vert="horz" rtlCol="0">
            <a:spAutoFit/>
          </a:bodyPr>
          <a:lstStyle/>
          <a:p>
            <a:pPr algn="ctr"/>
            <a:fld id="{8A6C154A-01FA-4D18-BD31-3FF4019EAF89}" type="slidenum">
              <a:rPr lang="fr-FR" sz="1200" smtClean="0">
                <a:latin typeface="Gill Sans" panose="020B0604020202020204"/>
              </a:rPr>
              <a:pPr algn="ctr"/>
              <a:t>23</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ÉVÉNEMENT INSTITUTIONNEL / INCITATIFS D'ENTREPRISE</a:t>
            </a:r>
            <a:endParaRPr lang="en-US" dirty="0"/>
          </a:p>
        </p:txBody>
      </p:sp>
      <p:sp>
        <p:nvSpPr>
          <p:cNvPr id="559" name="Shape 559"/>
          <p:cNvSpPr txBox="1"/>
          <p:nvPr/>
        </p:nvSpPr>
        <p:spPr>
          <a:xfrm>
            <a:off x="304225" y="958850"/>
            <a:ext cx="8534400" cy="2800350"/>
          </a:xfrm>
          <a:prstGeom prst="rect">
            <a:avLst/>
          </a:prstGeom>
          <a:solidFill>
            <a:srgbClr val="FFFFFF"/>
          </a:solidFill>
          <a:ln>
            <a:noFill/>
          </a:ln>
        </p:spPr>
        <p:txBody>
          <a:bodyPr spcFirstLastPara="1" wrap="square" lIns="0" tIns="0" rIns="0" bIns="0" anchor="t" anchorCtr="0">
            <a:noAutofit/>
          </a:bodyPr>
          <a:lstStyle/>
          <a:p>
            <a:pPr lvl="0" algn="just">
              <a:lnSpc>
                <a:spcPts val="1900"/>
              </a:lnSpc>
              <a:spcBef>
                <a:spcPts val="600"/>
              </a:spcBef>
              <a:spcAft>
                <a:spcPts val="600"/>
              </a:spcAft>
            </a:pPr>
            <a:r>
              <a:rPr lang="fr-CA" sz="1800" dirty="0">
                <a:solidFill>
                  <a:srgbClr val="17375E"/>
                </a:solidFill>
                <a:latin typeface="Gill Sans" panose="020B0604020202020204"/>
                <a:ea typeface="Calibri"/>
                <a:cs typeface="Calibri"/>
                <a:sym typeface="Calibri"/>
              </a:rPr>
              <a:t>Quels sont les avantages pour les </a:t>
            </a:r>
            <a:r>
              <a:rPr lang="fr-CA" sz="1800" dirty="0" smtClean="0">
                <a:solidFill>
                  <a:srgbClr val="17375E"/>
                </a:solidFill>
                <a:latin typeface="Gill Sans" panose="020B0604020202020204"/>
                <a:ea typeface="Calibri"/>
                <a:cs typeface="Calibri"/>
                <a:sym typeface="Calibri"/>
              </a:rPr>
              <a:t>sponsors </a:t>
            </a:r>
            <a:r>
              <a:rPr lang="fr-CA" sz="1800" dirty="0" smtClean="0">
                <a:solidFill>
                  <a:srgbClr val="17375E"/>
                </a:solidFill>
                <a:latin typeface="Gill Sans" panose="020B0604020202020204"/>
                <a:ea typeface="Calibri"/>
                <a:cs typeface="Calibri"/>
                <a:sym typeface="Calibri"/>
              </a:rPr>
              <a:t>?</a:t>
            </a:r>
          </a:p>
          <a:p>
            <a:pPr marL="342900" lvl="0" indent="-342900" algn="just">
              <a:lnSpc>
                <a:spcPts val="1900"/>
              </a:lnSpc>
              <a:spcBef>
                <a:spcPts val="600"/>
              </a:spcBef>
              <a:spcAft>
                <a:spcPts val="600"/>
              </a:spcAft>
              <a:buFont typeface="Arial" panose="020B0604020202020204" pitchFamily="34" charset="0"/>
              <a:buChar char="•"/>
            </a:pPr>
            <a:r>
              <a:rPr lang="fr-CA" sz="1800" dirty="0" smtClean="0">
                <a:solidFill>
                  <a:srgbClr val="17375E"/>
                </a:solidFill>
                <a:latin typeface="Gill Sans" panose="020B0604020202020204"/>
                <a:ea typeface="Calibri"/>
                <a:cs typeface="Calibri"/>
                <a:sym typeface="Calibri"/>
              </a:rPr>
              <a:t>Qu'est-ce </a:t>
            </a:r>
            <a:r>
              <a:rPr lang="fr-CA" sz="1800" dirty="0">
                <a:solidFill>
                  <a:srgbClr val="17375E"/>
                </a:solidFill>
                <a:latin typeface="Gill Sans" panose="020B0604020202020204"/>
                <a:ea typeface="Calibri"/>
                <a:cs typeface="Calibri"/>
                <a:sym typeface="Calibri"/>
              </a:rPr>
              <a:t>que votre institution peut offrir à une entreprise avant </a:t>
            </a:r>
            <a:r>
              <a:rPr lang="fr-CA" sz="1800" dirty="0" smtClean="0">
                <a:solidFill>
                  <a:srgbClr val="17375E"/>
                </a:solidFill>
                <a:latin typeface="Gill Sans" panose="020B0604020202020204"/>
                <a:ea typeface="Calibri"/>
                <a:cs typeface="Calibri"/>
                <a:sym typeface="Calibri"/>
              </a:rPr>
              <a:t>l'événement ?</a:t>
            </a:r>
            <a:endParaRPr lang="fr-CA" sz="1800" dirty="0">
              <a:solidFill>
                <a:srgbClr val="17375E"/>
              </a:solidFill>
              <a:latin typeface="Gill Sans" panose="020B0604020202020204"/>
              <a:ea typeface="Calibri"/>
              <a:cs typeface="Calibri"/>
              <a:sym typeface="Calibri"/>
            </a:endParaRPr>
          </a:p>
          <a:p>
            <a:pPr marL="342900" lvl="0" indent="-342900" algn="just">
              <a:lnSpc>
                <a:spcPts val="1900"/>
              </a:lnSpc>
              <a:spcBef>
                <a:spcPts val="600"/>
              </a:spcBef>
              <a:spcAft>
                <a:spcPts val="600"/>
              </a:spcAft>
              <a:buFont typeface="Arial" panose="020B0604020202020204" pitchFamily="34" charset="0"/>
              <a:buChar char="•"/>
            </a:pPr>
            <a:r>
              <a:rPr lang="fr-CA" sz="1800" dirty="0" smtClean="0">
                <a:solidFill>
                  <a:srgbClr val="17375E"/>
                </a:solidFill>
                <a:latin typeface="Gill Sans" panose="020B0604020202020204"/>
                <a:ea typeface="Calibri"/>
                <a:cs typeface="Calibri"/>
                <a:sym typeface="Calibri"/>
              </a:rPr>
              <a:t>Pendant </a:t>
            </a:r>
            <a:r>
              <a:rPr lang="fr-CA" sz="1800" dirty="0" smtClean="0">
                <a:solidFill>
                  <a:srgbClr val="17375E"/>
                </a:solidFill>
                <a:latin typeface="Gill Sans" panose="020B0604020202020204"/>
                <a:ea typeface="Calibri"/>
                <a:cs typeface="Calibri"/>
                <a:sym typeface="Calibri"/>
              </a:rPr>
              <a:t>l'événement ?</a:t>
            </a:r>
            <a:endParaRPr lang="fr-CA" sz="1800" dirty="0">
              <a:solidFill>
                <a:srgbClr val="17375E"/>
              </a:solidFill>
              <a:latin typeface="Gill Sans" panose="020B0604020202020204"/>
              <a:ea typeface="Calibri"/>
              <a:cs typeface="Calibri"/>
              <a:sym typeface="Calibri"/>
            </a:endParaRPr>
          </a:p>
          <a:p>
            <a:pPr marL="342900" lvl="0" indent="-342900" algn="just">
              <a:lnSpc>
                <a:spcPts val="1900"/>
              </a:lnSpc>
              <a:spcBef>
                <a:spcPts val="600"/>
              </a:spcBef>
              <a:spcAft>
                <a:spcPts val="600"/>
              </a:spcAft>
              <a:buFont typeface="Arial" panose="020B0604020202020204" pitchFamily="34" charset="0"/>
              <a:buChar char="•"/>
            </a:pPr>
            <a:r>
              <a:rPr lang="fr-CA" sz="1800" dirty="0" smtClean="0">
                <a:solidFill>
                  <a:srgbClr val="17375E"/>
                </a:solidFill>
                <a:latin typeface="Gill Sans" panose="020B0604020202020204"/>
                <a:ea typeface="Calibri"/>
                <a:cs typeface="Calibri"/>
                <a:sym typeface="Calibri"/>
              </a:rPr>
              <a:t>Après </a:t>
            </a:r>
            <a:r>
              <a:rPr lang="fr-CA" sz="1800" dirty="0" smtClean="0">
                <a:solidFill>
                  <a:srgbClr val="17375E"/>
                </a:solidFill>
                <a:latin typeface="Gill Sans" panose="020B0604020202020204"/>
                <a:ea typeface="Calibri"/>
                <a:cs typeface="Calibri"/>
                <a:sym typeface="Calibri"/>
              </a:rPr>
              <a:t>l'événement ?</a:t>
            </a:r>
            <a:endParaRPr lang="fr-CA" sz="1800" dirty="0">
              <a:solidFill>
                <a:srgbClr val="17375E"/>
              </a:solidFill>
              <a:latin typeface="Gill Sans" panose="020B0604020202020204"/>
              <a:ea typeface="Calibri"/>
              <a:cs typeface="Calibri"/>
              <a:sym typeface="Calibri"/>
            </a:endParaRPr>
          </a:p>
          <a:p>
            <a:pPr marL="342900" lvl="0" indent="-342900" algn="just">
              <a:lnSpc>
                <a:spcPts val="1900"/>
              </a:lnSpc>
              <a:spcBef>
                <a:spcPts val="600"/>
              </a:spcBef>
              <a:spcAft>
                <a:spcPts val="600"/>
              </a:spcAft>
              <a:buFont typeface="Arial" panose="020B0604020202020204" pitchFamily="34" charset="0"/>
              <a:buChar char="•"/>
            </a:pPr>
            <a:r>
              <a:rPr lang="fr-CA" sz="1800" dirty="0" smtClean="0">
                <a:solidFill>
                  <a:srgbClr val="17375E"/>
                </a:solidFill>
                <a:latin typeface="Gill Sans" panose="020B0604020202020204"/>
                <a:ea typeface="Calibri"/>
                <a:cs typeface="Calibri"/>
                <a:sym typeface="Calibri"/>
              </a:rPr>
              <a:t>* </a:t>
            </a:r>
            <a:r>
              <a:rPr lang="fr-CA" sz="1800" dirty="0">
                <a:solidFill>
                  <a:srgbClr val="17375E"/>
                </a:solidFill>
                <a:latin typeface="Gill Sans" panose="020B0604020202020204"/>
                <a:ea typeface="Calibri"/>
                <a:cs typeface="Calibri"/>
                <a:sym typeface="Calibri"/>
              </a:rPr>
              <a:t>Comment cela va-t-il changer en fonction du montant du </a:t>
            </a:r>
            <a:r>
              <a:rPr lang="fr-CA" sz="1800" dirty="0" smtClean="0">
                <a:solidFill>
                  <a:srgbClr val="17375E"/>
                </a:solidFill>
                <a:latin typeface="Gill Sans" panose="020B0604020202020204"/>
                <a:ea typeface="Calibri"/>
                <a:cs typeface="Calibri"/>
                <a:sym typeface="Calibri"/>
              </a:rPr>
              <a:t>soutien ? </a:t>
            </a:r>
            <a:r>
              <a:rPr lang="fr-CA" sz="1800" dirty="0">
                <a:solidFill>
                  <a:srgbClr val="17375E"/>
                </a:solidFill>
                <a:latin typeface="Gill Sans" panose="020B0604020202020204"/>
                <a:ea typeface="Calibri"/>
                <a:cs typeface="Calibri"/>
                <a:sym typeface="Calibri"/>
              </a:rPr>
              <a:t>(Différents niveaux de </a:t>
            </a:r>
            <a:r>
              <a:rPr lang="fr-CA" sz="1800" dirty="0" smtClean="0">
                <a:solidFill>
                  <a:srgbClr val="17375E"/>
                </a:solidFill>
                <a:latin typeface="Gill Sans" panose="020B0604020202020204"/>
                <a:ea typeface="Calibri"/>
                <a:cs typeface="Calibri"/>
                <a:sym typeface="Calibri"/>
              </a:rPr>
              <a:t>sponsoring </a:t>
            </a:r>
            <a:r>
              <a:rPr lang="fr-CA" sz="1800" dirty="0">
                <a:solidFill>
                  <a:srgbClr val="17375E"/>
                </a:solidFill>
                <a:latin typeface="Gill Sans" panose="020B0604020202020204"/>
                <a:ea typeface="Calibri"/>
                <a:cs typeface="Calibri"/>
                <a:sym typeface="Calibri"/>
              </a:rPr>
              <a:t>- or, argent, etc.)</a:t>
            </a:r>
          </a:p>
          <a:p>
            <a:pPr lvl="0" algn="just">
              <a:lnSpc>
                <a:spcPts val="1900"/>
              </a:lnSpc>
              <a:spcBef>
                <a:spcPts val="600"/>
              </a:spcBef>
              <a:spcAft>
                <a:spcPts val="600"/>
              </a:spcAft>
            </a:pPr>
            <a:r>
              <a:rPr lang="fr-FR" sz="1800" dirty="0">
                <a:solidFill>
                  <a:srgbClr val="17375E"/>
                </a:solidFill>
                <a:latin typeface="Gill Sans" panose="020B0604020202020204"/>
                <a:ea typeface="Calibri"/>
                <a:cs typeface="Calibri"/>
                <a:sym typeface="Calibri"/>
              </a:rPr>
              <a:t>Conseil: pensez à la visibilité, à la publicité, à la notoriété de la marque / du produit, à l'accès aux meilleurs étudiants ...</a:t>
            </a:r>
            <a:endParaRPr lang="fr-CA" sz="1800" dirty="0" smtClean="0">
              <a:solidFill>
                <a:srgbClr val="17375E"/>
              </a:solidFill>
              <a:latin typeface="Gill Sans" panose="020B0604020202020204"/>
              <a:ea typeface="Calibri"/>
              <a:cs typeface="Calibri"/>
              <a:sym typeface="Calibri"/>
            </a:endParaRPr>
          </a:p>
        </p:txBody>
      </p:sp>
      <p:sp>
        <p:nvSpPr>
          <p:cNvPr id="2" name="ZoneTexte 1"/>
          <p:cNvSpPr txBox="1"/>
          <p:nvPr/>
        </p:nvSpPr>
        <p:spPr>
          <a:xfrm>
            <a:off x="4000500" y="4864100"/>
            <a:ext cx="1270000" cy="279400"/>
          </a:xfrm>
          <a:prstGeom prst="rect">
            <a:avLst/>
          </a:prstGeom>
          <a:noFill/>
        </p:spPr>
        <p:txBody>
          <a:bodyPr vert="horz" rtlCol="0">
            <a:spAutoFit/>
          </a:bodyPr>
          <a:lstStyle/>
          <a:p>
            <a:pPr algn="ctr"/>
            <a:fld id="{A435CEDB-6C58-40E8-9720-ED913307FBEB}" type="slidenum">
              <a:rPr lang="fr-FR" sz="1200" smtClean="0">
                <a:latin typeface="Gill Sans" panose="020B0604020202020204"/>
              </a:rPr>
              <a:pPr algn="ctr"/>
              <a:t>24</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ÉVÉNEMENT INSTITUTIONNEL / INCITATIFS D'ENTREPRISE</a:t>
            </a:r>
            <a:endParaRPr lang="en-US" dirty="0"/>
          </a:p>
        </p:txBody>
      </p:sp>
      <p:grpSp>
        <p:nvGrpSpPr>
          <p:cNvPr id="570" name="Shape 570"/>
          <p:cNvGrpSpPr/>
          <p:nvPr/>
        </p:nvGrpSpPr>
        <p:grpSpPr>
          <a:xfrm>
            <a:off x="304799" y="863601"/>
            <a:ext cx="8024547" cy="3947687"/>
            <a:chOff x="0" y="26757"/>
            <a:chExt cx="6803839" cy="3827847"/>
          </a:xfrm>
        </p:grpSpPr>
        <p:sp>
          <p:nvSpPr>
            <p:cNvPr id="572" name="Shape 572"/>
            <p:cNvSpPr txBox="1"/>
            <p:nvPr/>
          </p:nvSpPr>
          <p:spPr>
            <a:xfrm>
              <a:off x="24588" y="26757"/>
              <a:ext cx="6643932" cy="361287"/>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b="1" dirty="0">
                  <a:solidFill>
                    <a:schemeClr val="accent1">
                      <a:lumMod val="50000"/>
                    </a:schemeClr>
                  </a:solidFill>
                  <a:latin typeface="Gill Sans MT" panose="020B0502020104020203" pitchFamily="34" charset="0"/>
                  <a:ea typeface="Calibri"/>
                  <a:cs typeface="Calibri"/>
                  <a:sym typeface="Calibri"/>
                </a:rPr>
                <a:t>Avant </a:t>
              </a:r>
              <a:r>
                <a:rPr lang="en-US" sz="2100" b="1" dirty="0" err="1">
                  <a:solidFill>
                    <a:schemeClr val="accent1">
                      <a:lumMod val="50000"/>
                    </a:schemeClr>
                  </a:solidFill>
                  <a:latin typeface="Gill Sans MT" panose="020B0502020104020203" pitchFamily="34" charset="0"/>
                  <a:ea typeface="Calibri"/>
                  <a:cs typeface="Calibri"/>
                  <a:sym typeface="Calibri"/>
                </a:rPr>
                <a:t>l’événement</a:t>
              </a:r>
              <a:endParaRPr b="1" dirty="0">
                <a:solidFill>
                  <a:schemeClr val="accent1">
                    <a:lumMod val="50000"/>
                  </a:schemeClr>
                </a:solidFill>
                <a:latin typeface="Gill Sans MT" panose="020B0502020104020203" pitchFamily="34" charset="0"/>
              </a:endParaRPr>
            </a:p>
          </p:txBody>
        </p:sp>
        <p:sp>
          <p:nvSpPr>
            <p:cNvPr id="573" name="Shape 573"/>
            <p:cNvSpPr/>
            <p:nvPr/>
          </p:nvSpPr>
          <p:spPr>
            <a:xfrm>
              <a:off x="0" y="619397"/>
              <a:ext cx="6693108" cy="34776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accent1">
                    <a:lumMod val="50000"/>
                  </a:schemeClr>
                </a:solidFill>
                <a:latin typeface="Gill Sans MT" panose="020B0502020104020203" pitchFamily="34" charset="0"/>
              </a:endParaRPr>
            </a:p>
          </p:txBody>
        </p:sp>
        <p:sp>
          <p:nvSpPr>
            <p:cNvPr id="574" name="Shape 574"/>
            <p:cNvSpPr txBox="1"/>
            <p:nvPr/>
          </p:nvSpPr>
          <p:spPr>
            <a:xfrm>
              <a:off x="110731" y="346094"/>
              <a:ext cx="6693108" cy="347760"/>
            </a:xfrm>
            <a:prstGeom prst="rect">
              <a:avLst/>
            </a:prstGeom>
            <a:noFill/>
            <a:ln>
              <a:noFill/>
            </a:ln>
          </p:spPr>
          <p:txBody>
            <a:bodyPr spcFirstLastPara="1" wrap="square" lIns="0" tIns="0" rIns="0" bIns="0" anchor="t" anchorCtr="0">
              <a:noAutofit/>
            </a:bodyPr>
            <a:lstStyle/>
            <a:p>
              <a:pPr marL="171450" lvl="1" indent="-171450">
                <a:lnSpc>
                  <a:spcPct val="90000"/>
                </a:lnSpc>
                <a:buClr>
                  <a:schemeClr val="dk1"/>
                </a:buClr>
                <a:buSzPts val="1600"/>
                <a:buFont typeface="Calibri"/>
                <a:buChar char="•"/>
              </a:pPr>
              <a:r>
                <a:rPr lang="fr-CA" sz="1600" dirty="0">
                  <a:solidFill>
                    <a:schemeClr val="accent1">
                      <a:lumMod val="50000"/>
                    </a:schemeClr>
                  </a:solidFill>
                  <a:latin typeface="Gill Sans MT" panose="020B0502020104020203" pitchFamily="34" charset="0"/>
                  <a:ea typeface="Calibri"/>
                  <a:cs typeface="Calibri"/>
                  <a:sym typeface="Calibri"/>
                </a:rPr>
                <a:t>Logo de l'entreprise sur les documents de marketing (dépliants, bannières, documents imprimés)</a:t>
              </a:r>
              <a:endParaRPr dirty="0">
                <a:solidFill>
                  <a:schemeClr val="accent1">
                    <a:lumMod val="50000"/>
                  </a:schemeClr>
                </a:solidFill>
                <a:latin typeface="Gill Sans MT" panose="020B0502020104020203" pitchFamily="34" charset="0"/>
              </a:endParaRPr>
            </a:p>
          </p:txBody>
        </p:sp>
        <p:sp>
          <p:nvSpPr>
            <p:cNvPr id="576" name="Shape 576"/>
            <p:cNvSpPr txBox="1"/>
            <p:nvPr/>
          </p:nvSpPr>
          <p:spPr>
            <a:xfrm>
              <a:off x="24588" y="845979"/>
              <a:ext cx="6643932" cy="361287"/>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b="1" dirty="0">
                  <a:solidFill>
                    <a:schemeClr val="accent1">
                      <a:lumMod val="50000"/>
                    </a:schemeClr>
                  </a:solidFill>
                  <a:latin typeface="Gill Sans MT" panose="020B0502020104020203" pitchFamily="34" charset="0"/>
                  <a:ea typeface="Calibri"/>
                  <a:cs typeface="Calibri"/>
                  <a:sym typeface="Calibri"/>
                </a:rPr>
                <a:t>Pendant </a:t>
              </a:r>
              <a:r>
                <a:rPr lang="en-US" sz="2100" b="1" dirty="0" err="1">
                  <a:solidFill>
                    <a:schemeClr val="accent1">
                      <a:lumMod val="50000"/>
                    </a:schemeClr>
                  </a:solidFill>
                  <a:latin typeface="Gill Sans MT" panose="020B0502020104020203" pitchFamily="34" charset="0"/>
                  <a:ea typeface="Calibri"/>
                  <a:cs typeface="Calibri"/>
                  <a:sym typeface="Calibri"/>
                </a:rPr>
                <a:t>l’événement</a:t>
              </a:r>
              <a:endParaRPr b="1" dirty="0">
                <a:solidFill>
                  <a:schemeClr val="accent1">
                    <a:lumMod val="50000"/>
                  </a:schemeClr>
                </a:solidFill>
                <a:latin typeface="Gill Sans MT" panose="020B0502020104020203" pitchFamily="34" charset="0"/>
              </a:endParaRPr>
            </a:p>
          </p:txBody>
        </p:sp>
        <p:sp>
          <p:nvSpPr>
            <p:cNvPr id="577" name="Shape 577"/>
            <p:cNvSpPr/>
            <p:nvPr/>
          </p:nvSpPr>
          <p:spPr>
            <a:xfrm>
              <a:off x="0" y="1470842"/>
              <a:ext cx="6693108" cy="132583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accent1">
                    <a:lumMod val="50000"/>
                  </a:schemeClr>
                </a:solidFill>
                <a:latin typeface="Gill Sans MT" panose="020B0502020104020203" pitchFamily="34" charset="0"/>
              </a:endParaRPr>
            </a:p>
          </p:txBody>
        </p:sp>
        <p:sp>
          <p:nvSpPr>
            <p:cNvPr id="578" name="Shape 578"/>
            <p:cNvSpPr txBox="1"/>
            <p:nvPr/>
          </p:nvSpPr>
          <p:spPr>
            <a:xfrm>
              <a:off x="86144" y="1167452"/>
              <a:ext cx="6693108" cy="1325835"/>
            </a:xfrm>
            <a:prstGeom prst="rect">
              <a:avLst/>
            </a:prstGeom>
            <a:noFill/>
            <a:ln>
              <a:noFill/>
            </a:ln>
          </p:spPr>
          <p:txBody>
            <a:bodyPr spcFirstLastPara="1" wrap="square" lIns="0" tIns="0" rIns="0" bIns="0" anchor="t" anchorCtr="0">
              <a:noAutofit/>
            </a:bodyPr>
            <a:lstStyle/>
            <a:p>
              <a:pPr marL="171450" lvl="1" indent="-171450">
                <a:lnSpc>
                  <a:spcPct val="90000"/>
                </a:lnSpc>
                <a:buClr>
                  <a:schemeClr val="dk1"/>
                </a:buClr>
                <a:buSzPts val="1600"/>
                <a:buFont typeface="Calibri"/>
                <a:buChar char="•"/>
              </a:pPr>
              <a:r>
                <a:rPr lang="fr-CA" sz="1600" dirty="0">
                  <a:solidFill>
                    <a:schemeClr val="accent1">
                      <a:lumMod val="50000"/>
                    </a:schemeClr>
                  </a:solidFill>
                  <a:latin typeface="Gill Sans MT" panose="020B0502020104020203" pitchFamily="34" charset="0"/>
                  <a:ea typeface="Calibri"/>
                  <a:cs typeface="Calibri"/>
                  <a:sym typeface="Calibri"/>
                </a:rPr>
                <a:t>Logo de l'entreprise sur les écrans pendant les présentations</a:t>
              </a:r>
            </a:p>
            <a:p>
              <a:pPr marL="171450" lvl="1" indent="-171450">
                <a:lnSpc>
                  <a:spcPct val="90000"/>
                </a:lnSpc>
                <a:buClr>
                  <a:schemeClr val="dk1"/>
                </a:buClr>
                <a:buSzPts val="1600"/>
                <a:buFont typeface="Calibri"/>
                <a:buChar char="•"/>
              </a:pPr>
              <a:r>
                <a:rPr lang="fr-CA" sz="1600" dirty="0">
                  <a:solidFill>
                    <a:schemeClr val="accent1">
                      <a:lumMod val="50000"/>
                    </a:schemeClr>
                  </a:solidFill>
                  <a:latin typeface="Gill Sans MT" panose="020B0502020104020203" pitchFamily="34" charset="0"/>
                  <a:ea typeface="Calibri"/>
                  <a:cs typeface="Calibri"/>
                  <a:sym typeface="Calibri"/>
                </a:rPr>
                <a:t>Logo de l'entreprise sur les documents de marketing (dépliants, bannières, documents imprimés)</a:t>
              </a:r>
            </a:p>
            <a:p>
              <a:pPr marL="171450" lvl="1" indent="-171450">
                <a:lnSpc>
                  <a:spcPct val="90000"/>
                </a:lnSpc>
                <a:buClr>
                  <a:schemeClr val="dk1"/>
                </a:buClr>
                <a:buSzPts val="1600"/>
                <a:buFont typeface="Calibri"/>
                <a:buChar char="•"/>
              </a:pPr>
              <a:r>
                <a:rPr lang="fr-CA" sz="1600" dirty="0">
                  <a:solidFill>
                    <a:schemeClr val="accent1">
                      <a:lumMod val="50000"/>
                    </a:schemeClr>
                  </a:solidFill>
                  <a:latin typeface="Gill Sans MT" panose="020B0502020104020203" pitchFamily="34" charset="0"/>
                  <a:ea typeface="Calibri"/>
                  <a:cs typeface="Calibri"/>
                  <a:sym typeface="Calibri"/>
                </a:rPr>
                <a:t>Mention spéciale du président de l'institution</a:t>
              </a:r>
            </a:p>
            <a:p>
              <a:pPr marL="171450" lvl="1" indent="-171450">
                <a:lnSpc>
                  <a:spcPct val="90000"/>
                </a:lnSpc>
                <a:buClr>
                  <a:schemeClr val="dk1"/>
                </a:buClr>
                <a:buSzPts val="1600"/>
                <a:buFont typeface="Calibri"/>
                <a:buChar char="•"/>
              </a:pPr>
              <a:r>
                <a:rPr lang="fr-CA" sz="1600" dirty="0">
                  <a:solidFill>
                    <a:schemeClr val="accent1">
                      <a:lumMod val="50000"/>
                    </a:schemeClr>
                  </a:solidFill>
                  <a:latin typeface="Gill Sans MT" panose="020B0502020104020203" pitchFamily="34" charset="0"/>
                  <a:ea typeface="Calibri"/>
                  <a:cs typeface="Calibri"/>
                  <a:sym typeface="Calibri"/>
                </a:rPr>
                <a:t>Les bénévoles étudiants portent des t-shirts / polos / chapeaux avec le logo du sponsor principal</a:t>
              </a:r>
              <a:endParaRPr dirty="0">
                <a:solidFill>
                  <a:schemeClr val="accent1">
                    <a:lumMod val="50000"/>
                  </a:schemeClr>
                </a:solidFill>
                <a:latin typeface="Gill Sans MT" panose="020B0502020104020203" pitchFamily="34" charset="0"/>
              </a:endParaRPr>
            </a:p>
          </p:txBody>
        </p:sp>
        <p:sp>
          <p:nvSpPr>
            <p:cNvPr id="580" name="Shape 580"/>
            <p:cNvSpPr txBox="1"/>
            <p:nvPr/>
          </p:nvSpPr>
          <p:spPr>
            <a:xfrm>
              <a:off x="24588" y="2512938"/>
              <a:ext cx="6643932" cy="361287"/>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b="1" dirty="0">
                  <a:solidFill>
                    <a:schemeClr val="accent1">
                      <a:lumMod val="50000"/>
                    </a:schemeClr>
                  </a:solidFill>
                  <a:latin typeface="Gill Sans MT" panose="020B0502020104020203" pitchFamily="34" charset="0"/>
                  <a:ea typeface="Calibri"/>
                  <a:cs typeface="Calibri"/>
                  <a:sym typeface="Calibri"/>
                </a:rPr>
                <a:t>Après </a:t>
              </a:r>
              <a:r>
                <a:rPr lang="en-US" sz="2100" b="1" dirty="0" err="1">
                  <a:solidFill>
                    <a:schemeClr val="accent1">
                      <a:lumMod val="50000"/>
                    </a:schemeClr>
                  </a:solidFill>
                  <a:latin typeface="Gill Sans MT" panose="020B0502020104020203" pitchFamily="34" charset="0"/>
                  <a:ea typeface="Calibri"/>
                  <a:cs typeface="Calibri"/>
                  <a:sym typeface="Calibri"/>
                </a:rPr>
                <a:t>l’événement</a:t>
              </a:r>
              <a:endParaRPr b="1" dirty="0">
                <a:solidFill>
                  <a:schemeClr val="accent1">
                    <a:lumMod val="50000"/>
                  </a:schemeClr>
                </a:solidFill>
                <a:latin typeface="Gill Sans MT" panose="020B0502020104020203" pitchFamily="34" charset="0"/>
              </a:endParaRPr>
            </a:p>
          </p:txBody>
        </p:sp>
        <p:sp>
          <p:nvSpPr>
            <p:cNvPr id="581" name="Shape 581"/>
            <p:cNvSpPr/>
            <p:nvPr/>
          </p:nvSpPr>
          <p:spPr>
            <a:xfrm>
              <a:off x="0" y="3300362"/>
              <a:ext cx="6693108" cy="554242"/>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chemeClr val="accent1">
                    <a:lumMod val="50000"/>
                  </a:schemeClr>
                </a:solidFill>
                <a:latin typeface="Gill Sans MT" panose="020B0502020104020203" pitchFamily="34" charset="0"/>
              </a:endParaRPr>
            </a:p>
          </p:txBody>
        </p:sp>
        <p:sp>
          <p:nvSpPr>
            <p:cNvPr id="582" name="Shape 582"/>
            <p:cNvSpPr txBox="1"/>
            <p:nvPr/>
          </p:nvSpPr>
          <p:spPr>
            <a:xfrm>
              <a:off x="86144" y="2834408"/>
              <a:ext cx="6693108" cy="782818"/>
            </a:xfrm>
            <a:prstGeom prst="rect">
              <a:avLst/>
            </a:prstGeom>
            <a:noFill/>
            <a:ln>
              <a:noFill/>
            </a:ln>
          </p:spPr>
          <p:txBody>
            <a:bodyPr spcFirstLastPara="1" wrap="square" lIns="0" tIns="0" rIns="0" bIns="0" anchor="t" anchorCtr="0">
              <a:noAutofit/>
            </a:bodyPr>
            <a:lstStyle/>
            <a:p>
              <a:pPr marL="171450" lvl="1" indent="-171450">
                <a:lnSpc>
                  <a:spcPct val="90000"/>
                </a:lnSpc>
                <a:buClr>
                  <a:schemeClr val="dk1"/>
                </a:buClr>
                <a:buSzPts val="1600"/>
                <a:buFont typeface="Calibri"/>
                <a:buChar char="•"/>
              </a:pPr>
              <a:r>
                <a:rPr lang="fr-CA" sz="1600" dirty="0">
                  <a:solidFill>
                    <a:schemeClr val="accent1">
                      <a:lumMod val="50000"/>
                    </a:schemeClr>
                  </a:solidFill>
                  <a:latin typeface="Gill Sans MT" panose="020B0502020104020203" pitchFamily="34" charset="0"/>
                  <a:ea typeface="Calibri"/>
                  <a:cs typeface="Calibri"/>
                  <a:sym typeface="Calibri"/>
                </a:rPr>
                <a:t>Déjeuner avec les meilleurs étudiants pour considération d'emploi</a:t>
              </a:r>
            </a:p>
            <a:p>
              <a:pPr marL="171450" lvl="1" indent="-171450">
                <a:lnSpc>
                  <a:spcPct val="90000"/>
                </a:lnSpc>
                <a:buClr>
                  <a:schemeClr val="dk1"/>
                </a:buClr>
                <a:buSzPts val="1600"/>
                <a:buFont typeface="Calibri"/>
                <a:buChar char="•"/>
              </a:pPr>
              <a:r>
                <a:rPr lang="fr-CA" sz="1600" dirty="0">
                  <a:solidFill>
                    <a:schemeClr val="accent1">
                      <a:lumMod val="50000"/>
                    </a:schemeClr>
                  </a:solidFill>
                  <a:latin typeface="Gill Sans MT" panose="020B0502020104020203" pitchFamily="34" charset="0"/>
                  <a:ea typeface="Calibri"/>
                  <a:cs typeface="Calibri"/>
                  <a:sym typeface="Calibri"/>
                </a:rPr>
                <a:t>Emails de suivi pour sélectionner des étudiants, organisés par </a:t>
              </a:r>
              <a:r>
                <a:rPr lang="fr-CA" sz="1600" dirty="0" err="1">
                  <a:solidFill>
                    <a:schemeClr val="accent1">
                      <a:lumMod val="50000"/>
                    </a:schemeClr>
                  </a:solidFill>
                  <a:latin typeface="Gill Sans MT" panose="020B0502020104020203" pitchFamily="34" charset="0"/>
                  <a:ea typeface="Calibri"/>
                  <a:cs typeface="Calibri"/>
                  <a:sym typeface="Calibri"/>
                </a:rPr>
                <a:t>Career</a:t>
              </a:r>
              <a:r>
                <a:rPr lang="fr-CA" sz="1600" dirty="0">
                  <a:solidFill>
                    <a:schemeClr val="accent1">
                      <a:lumMod val="50000"/>
                    </a:schemeClr>
                  </a:solidFill>
                  <a:latin typeface="Gill Sans MT" panose="020B0502020104020203" pitchFamily="34" charset="0"/>
                  <a:ea typeface="Calibri"/>
                  <a:cs typeface="Calibri"/>
                  <a:sym typeface="Calibri"/>
                </a:rPr>
                <a:t> Center</a:t>
              </a:r>
            </a:p>
            <a:p>
              <a:pPr marL="171450" lvl="1" indent="-171450">
                <a:lnSpc>
                  <a:spcPct val="90000"/>
                </a:lnSpc>
                <a:buClr>
                  <a:schemeClr val="dk1"/>
                </a:buClr>
                <a:buSzPts val="1600"/>
                <a:buFont typeface="Calibri"/>
                <a:buChar char="•"/>
              </a:pPr>
              <a:r>
                <a:rPr lang="fr-CA" sz="1600" dirty="0">
                  <a:solidFill>
                    <a:schemeClr val="accent1">
                      <a:lumMod val="50000"/>
                    </a:schemeClr>
                  </a:solidFill>
                  <a:latin typeface="Gill Sans MT" panose="020B0502020104020203" pitchFamily="34" charset="0"/>
                  <a:ea typeface="Calibri"/>
                  <a:cs typeface="Calibri"/>
                  <a:sym typeface="Calibri"/>
                </a:rPr>
                <a:t>Messages sur les réseaux sociaux</a:t>
              </a:r>
              <a:endParaRPr dirty="0">
                <a:solidFill>
                  <a:schemeClr val="accent1">
                    <a:lumMod val="50000"/>
                  </a:schemeClr>
                </a:solidFill>
                <a:latin typeface="Gill Sans MT" panose="020B0502020104020203" pitchFamily="34" charset="0"/>
              </a:endParaRPr>
            </a:p>
          </p:txBody>
        </p:sp>
      </p:grpSp>
      <p:sp>
        <p:nvSpPr>
          <p:cNvPr id="2" name="ZoneTexte 1"/>
          <p:cNvSpPr txBox="1"/>
          <p:nvPr/>
        </p:nvSpPr>
        <p:spPr>
          <a:xfrm>
            <a:off x="4000500" y="4767620"/>
            <a:ext cx="1270000" cy="279400"/>
          </a:xfrm>
          <a:prstGeom prst="rect">
            <a:avLst/>
          </a:prstGeom>
          <a:noFill/>
        </p:spPr>
        <p:txBody>
          <a:bodyPr vert="horz" rtlCol="0">
            <a:spAutoFit/>
          </a:bodyPr>
          <a:lstStyle/>
          <a:p>
            <a:pPr algn="ctr"/>
            <a:fld id="{3A5CCE2D-FA0C-4D3A-ADB2-CBC953D5DFD6}" type="slidenum">
              <a:rPr lang="fr-FR" sz="1200" smtClean="0">
                <a:latin typeface="Gill Sans" panose="020B0604020202020204"/>
              </a:rPr>
              <a:pPr algn="ctr"/>
              <a:t>25</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ÉVÉNEMENT INSTITUTIONNEL / INCITATIFS D'ENTREPRISE</a:t>
            </a:r>
            <a:endParaRPr dirty="0"/>
          </a:p>
        </p:txBody>
      </p:sp>
      <p:sp>
        <p:nvSpPr>
          <p:cNvPr id="567" name="Shape 567"/>
          <p:cNvSpPr/>
          <p:nvPr/>
        </p:nvSpPr>
        <p:spPr>
          <a:xfrm>
            <a:off x="0" y="5072063"/>
            <a:ext cx="9144000" cy="77742"/>
          </a:xfrm>
          <a:prstGeom prst="rect">
            <a:avLst/>
          </a:prstGeom>
          <a:solidFill>
            <a:srgbClr val="43B6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pic>
        <p:nvPicPr>
          <p:cNvPr id="4" name="Picture 3">
            <a:extLst>
              <a:ext uri="{FF2B5EF4-FFF2-40B4-BE49-F238E27FC236}">
                <a16:creationId xmlns:a16="http://schemas.microsoft.com/office/drawing/2014/main" xmlns="" id="{664B49E9-450B-4F4F-A593-408FCB206613}"/>
              </a:ext>
            </a:extLst>
          </p:cNvPr>
          <p:cNvPicPr>
            <a:picLocks noChangeAspect="1"/>
          </p:cNvPicPr>
          <p:nvPr/>
        </p:nvPicPr>
        <p:blipFill>
          <a:blip r:embed="rId3"/>
          <a:stretch>
            <a:fillRect/>
          </a:stretch>
        </p:blipFill>
        <p:spPr>
          <a:xfrm>
            <a:off x="452926" y="820422"/>
            <a:ext cx="3829091" cy="4068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xmlns="" id="{BA888EDC-E976-4C31-8665-6A45CB9C814B}"/>
              </a:ext>
            </a:extLst>
          </p:cNvPr>
          <p:cNvSpPr txBox="1"/>
          <p:nvPr/>
        </p:nvSpPr>
        <p:spPr>
          <a:xfrm>
            <a:off x="4999290" y="1069371"/>
            <a:ext cx="3555051"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CA" dirty="0"/>
              <a:t>Utilisez les réseaux sociaux pour remercier vos sponsors ! Que remarquez-vous ici?</a:t>
            </a:r>
            <a:endParaRPr lang="en-US" dirty="0"/>
          </a:p>
        </p:txBody>
      </p:sp>
      <p:sp>
        <p:nvSpPr>
          <p:cNvPr id="6" name="TextBox 5">
            <a:extLst>
              <a:ext uri="{FF2B5EF4-FFF2-40B4-BE49-F238E27FC236}">
                <a16:creationId xmlns:a16="http://schemas.microsoft.com/office/drawing/2014/main" xmlns="" id="{E76DD394-EC5C-4D6B-999D-B870C79972DB}"/>
              </a:ext>
            </a:extLst>
          </p:cNvPr>
          <p:cNvSpPr txBox="1"/>
          <p:nvPr/>
        </p:nvSpPr>
        <p:spPr>
          <a:xfrm>
            <a:off x="5136023" y="4646317"/>
            <a:ext cx="3555051" cy="307777"/>
          </a:xfrm>
          <a:prstGeom prst="rect">
            <a:avLst/>
          </a:prstGeom>
          <a:noFill/>
        </p:spPr>
        <p:txBody>
          <a:bodyPr wrap="square" rtlCol="0">
            <a:spAutoFit/>
          </a:bodyPr>
          <a:lstStyle/>
          <a:p>
            <a:r>
              <a:rPr lang="en-US" dirty="0"/>
              <a:t>Source: KIMEP University Facebook Page</a:t>
            </a:r>
          </a:p>
        </p:txBody>
      </p:sp>
      <p:sp>
        <p:nvSpPr>
          <p:cNvPr id="7" name="Arrow: Right 6">
            <a:extLst>
              <a:ext uri="{FF2B5EF4-FFF2-40B4-BE49-F238E27FC236}">
                <a16:creationId xmlns:a16="http://schemas.microsoft.com/office/drawing/2014/main" xmlns="" id="{F2CD9A0C-B3D2-4407-8393-337262593AA5}"/>
              </a:ext>
            </a:extLst>
          </p:cNvPr>
          <p:cNvSpPr/>
          <p:nvPr/>
        </p:nvSpPr>
        <p:spPr>
          <a:xfrm rot="12768226">
            <a:off x="4836920" y="2076628"/>
            <a:ext cx="1734796" cy="863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xmlns="" id="{B99C7367-90CD-49B5-AB82-323D3070093C}"/>
              </a:ext>
            </a:extLst>
          </p:cNvPr>
          <p:cNvSpPr/>
          <p:nvPr/>
        </p:nvSpPr>
        <p:spPr>
          <a:xfrm rot="10800000">
            <a:off x="4827618" y="3922586"/>
            <a:ext cx="1753400" cy="460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p:cNvSpPr txBox="1"/>
          <p:nvPr/>
        </p:nvSpPr>
        <p:spPr>
          <a:xfrm>
            <a:off x="4000500" y="4763177"/>
            <a:ext cx="1270000" cy="279400"/>
          </a:xfrm>
          <a:prstGeom prst="rect">
            <a:avLst/>
          </a:prstGeom>
          <a:noFill/>
        </p:spPr>
        <p:txBody>
          <a:bodyPr vert="horz" rtlCol="0">
            <a:spAutoFit/>
          </a:bodyPr>
          <a:lstStyle/>
          <a:p>
            <a:pPr algn="ctr"/>
            <a:fld id="{61E11275-330E-4134-ACD3-5D44AF38F029}" type="slidenum">
              <a:rPr lang="fr-FR" sz="1200" smtClean="0">
                <a:latin typeface="Gill Sans" panose="020B0604020202020204"/>
              </a:rPr>
              <a:pPr algn="ctr"/>
              <a:t>26</a:t>
            </a:fld>
            <a:r>
              <a:rPr lang="fr-FR" sz="1200" dirty="0" smtClean="0">
                <a:latin typeface="Gill Sans" panose="020B0604020202020204"/>
              </a:rPr>
              <a:t> / 30</a:t>
            </a:r>
            <a:endParaRPr lang="fr-FR" sz="1200" dirty="0">
              <a:latin typeface="Gill Sans" panose="020B0604020202020204"/>
            </a:endParaRPr>
          </a:p>
        </p:txBody>
      </p:sp>
    </p:spTree>
    <p:extLst>
      <p:ext uri="{BB962C8B-B14F-4D97-AF65-F5344CB8AC3E}">
        <p14:creationId xmlns:p14="http://schemas.microsoft.com/office/powerpoint/2010/main" val="4059653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ACTIVITÉ EN PETITS GROUPES</a:t>
            </a:r>
            <a:endParaRPr dirty="0"/>
          </a:p>
        </p:txBody>
      </p:sp>
      <p:sp>
        <p:nvSpPr>
          <p:cNvPr id="592" name="Shape 592"/>
          <p:cNvSpPr txBox="1"/>
          <p:nvPr/>
        </p:nvSpPr>
        <p:spPr>
          <a:xfrm>
            <a:off x="304225" y="958850"/>
            <a:ext cx="8534400" cy="3481070"/>
          </a:xfrm>
          <a:prstGeom prst="rect">
            <a:avLst/>
          </a:prstGeom>
          <a:solidFill>
            <a:srgbClr val="FFFFFF"/>
          </a:solidFill>
          <a:ln>
            <a:noFill/>
          </a:ln>
        </p:spPr>
        <p:txBody>
          <a:bodyPr spcFirstLastPara="1" wrap="square" lIns="0" tIns="0" rIns="0" bIns="0" anchor="t" anchorCtr="0">
            <a:noAutofit/>
          </a:bodyPr>
          <a:lstStyle/>
          <a:p>
            <a:pPr marL="0" marR="0" lvl="0" indent="0" algn="just" rtl="0">
              <a:lnSpc>
                <a:spcPts val="1900"/>
              </a:lnSpc>
              <a:spcBef>
                <a:spcPts val="600"/>
              </a:spcBef>
              <a:spcAft>
                <a:spcPts val="600"/>
              </a:spcAft>
              <a:buNone/>
            </a:pPr>
            <a:r>
              <a:rPr lang="fr-CA" sz="1800" dirty="0">
                <a:solidFill>
                  <a:srgbClr val="17375E"/>
                </a:solidFill>
                <a:latin typeface="Gill Sans" panose="020B0604020202020204"/>
                <a:ea typeface="Calibri"/>
                <a:cs typeface="Calibri"/>
                <a:sym typeface="Calibri"/>
              </a:rPr>
              <a:t>En petits groupes, nous passerons en revue les </a:t>
            </a:r>
            <a:r>
              <a:rPr lang="fr-CA" sz="1800" dirty="0" smtClean="0">
                <a:solidFill>
                  <a:srgbClr val="17375E"/>
                </a:solidFill>
                <a:latin typeface="Gill Sans" panose="020B0604020202020204"/>
                <a:ea typeface="Calibri"/>
                <a:cs typeface="Calibri"/>
                <a:sym typeface="Calibri"/>
              </a:rPr>
              <a:t>:</a:t>
            </a:r>
          </a:p>
          <a:p>
            <a:pPr marL="342900" lvl="0" indent="-342900" algn="just">
              <a:lnSpc>
                <a:spcPts val="1900"/>
              </a:lnSpc>
              <a:spcBef>
                <a:spcPts val="600"/>
              </a:spcBef>
              <a:spcAft>
                <a:spcPts val="600"/>
              </a:spcAft>
              <a:buClr>
                <a:schemeClr val="dk1"/>
              </a:buClr>
              <a:buSzPts val="2000"/>
              <a:buFont typeface="Arial"/>
              <a:buChar char="•"/>
            </a:pPr>
            <a:r>
              <a:rPr lang="fr-CA" sz="1800" dirty="0" smtClean="0">
                <a:solidFill>
                  <a:srgbClr val="17375E"/>
                </a:solidFill>
                <a:latin typeface="Gill Sans" panose="020B0604020202020204"/>
                <a:ea typeface="Calibri"/>
                <a:cs typeface="Calibri"/>
                <a:sym typeface="Calibri"/>
              </a:rPr>
              <a:t>Modèle </a:t>
            </a:r>
            <a:r>
              <a:rPr lang="fr-CA" sz="1800" dirty="0">
                <a:solidFill>
                  <a:srgbClr val="17375E"/>
                </a:solidFill>
                <a:latin typeface="Gill Sans" panose="020B0604020202020204"/>
                <a:ea typeface="Calibri"/>
                <a:cs typeface="Calibri"/>
                <a:sym typeface="Calibri"/>
              </a:rPr>
              <a:t>d’échéancier de planification de levée de fonds</a:t>
            </a:r>
          </a:p>
          <a:p>
            <a:pPr marL="342900" lvl="0" indent="-342900" algn="just">
              <a:lnSpc>
                <a:spcPts val="1900"/>
              </a:lnSpc>
              <a:spcBef>
                <a:spcPts val="600"/>
              </a:spcBef>
              <a:spcAft>
                <a:spcPts val="600"/>
              </a:spcAft>
              <a:buClr>
                <a:schemeClr val="dk1"/>
              </a:buClr>
              <a:buSzPts val="2000"/>
              <a:buFont typeface="Arial"/>
              <a:buChar char="•"/>
            </a:pPr>
            <a:r>
              <a:rPr lang="fr-CA" sz="1800" dirty="0" smtClean="0">
                <a:solidFill>
                  <a:srgbClr val="17375E"/>
                </a:solidFill>
                <a:latin typeface="Gill Sans" panose="020B0604020202020204"/>
                <a:ea typeface="Calibri"/>
                <a:cs typeface="Calibri"/>
                <a:sym typeface="Calibri"/>
              </a:rPr>
              <a:t>Modèle </a:t>
            </a:r>
            <a:r>
              <a:rPr lang="fr-CA" sz="1800" dirty="0">
                <a:solidFill>
                  <a:srgbClr val="17375E"/>
                </a:solidFill>
                <a:latin typeface="Gill Sans" panose="020B0604020202020204"/>
                <a:ea typeface="Calibri"/>
                <a:cs typeface="Calibri"/>
                <a:sym typeface="Calibri"/>
              </a:rPr>
              <a:t>de stratégie de mobilisation de fonds</a:t>
            </a:r>
          </a:p>
          <a:p>
            <a:pPr lvl="0" algn="just">
              <a:lnSpc>
                <a:spcPts val="1900"/>
              </a:lnSpc>
              <a:spcBef>
                <a:spcPts val="600"/>
              </a:spcBef>
              <a:spcAft>
                <a:spcPts val="600"/>
              </a:spcAft>
            </a:pPr>
            <a:r>
              <a:rPr lang="fr-FR" sz="1800" dirty="0" smtClean="0">
                <a:solidFill>
                  <a:srgbClr val="17375E"/>
                </a:solidFill>
                <a:latin typeface="Gill Sans" panose="020B0604020202020204"/>
              </a:rPr>
              <a:t>Chaque </a:t>
            </a:r>
            <a:r>
              <a:rPr lang="fr-FR" sz="1800" dirty="0">
                <a:solidFill>
                  <a:srgbClr val="17375E"/>
                </a:solidFill>
                <a:latin typeface="Gill Sans" panose="020B0604020202020204"/>
              </a:rPr>
              <a:t>groupe complétera les deux fiches pour une activité ciblée du </a:t>
            </a:r>
            <a:r>
              <a:rPr lang="fr-FR" sz="1800" dirty="0" err="1">
                <a:solidFill>
                  <a:srgbClr val="17375E"/>
                </a:solidFill>
                <a:latin typeface="Gill Sans" panose="020B0604020202020204"/>
              </a:rPr>
              <a:t>Career</a:t>
            </a:r>
            <a:r>
              <a:rPr lang="fr-FR" sz="1800" dirty="0">
                <a:solidFill>
                  <a:srgbClr val="17375E"/>
                </a:solidFill>
                <a:latin typeface="Gill Sans" panose="020B0604020202020204"/>
              </a:rPr>
              <a:t> Center avec l'industrie ; choisir parmi la liste des activités prioritaires que nous avons identifiées plus tôt</a:t>
            </a:r>
          </a:p>
          <a:p>
            <a:pPr lvl="0" algn="just">
              <a:lnSpc>
                <a:spcPts val="1900"/>
              </a:lnSpc>
              <a:spcBef>
                <a:spcPts val="600"/>
              </a:spcBef>
              <a:spcAft>
                <a:spcPts val="600"/>
              </a:spcAft>
            </a:pPr>
            <a:r>
              <a:rPr lang="fr-FR" sz="1800" dirty="0" smtClean="0">
                <a:solidFill>
                  <a:srgbClr val="17375E"/>
                </a:solidFill>
                <a:latin typeface="Gill Sans" panose="020B0604020202020204"/>
              </a:rPr>
              <a:t>Ensuite</a:t>
            </a:r>
            <a:r>
              <a:rPr lang="fr-FR" sz="1800" dirty="0">
                <a:solidFill>
                  <a:srgbClr val="17375E"/>
                </a:solidFill>
                <a:latin typeface="Gill Sans" panose="020B0604020202020204"/>
              </a:rPr>
              <a:t>, chaque groupe présente au groupe entier pour discussion / feedback / </a:t>
            </a:r>
            <a:r>
              <a:rPr lang="fr-FR" sz="1800" dirty="0" smtClean="0">
                <a:solidFill>
                  <a:srgbClr val="17375E"/>
                </a:solidFill>
                <a:latin typeface="Gill Sans" panose="020B0604020202020204"/>
              </a:rPr>
              <a:t>questions</a:t>
            </a:r>
            <a:endParaRPr lang="fr-FR" sz="1800" dirty="0">
              <a:solidFill>
                <a:srgbClr val="17375E"/>
              </a:solidFill>
              <a:latin typeface="Gill Sans" panose="020B0604020202020204"/>
            </a:endParaRPr>
          </a:p>
        </p:txBody>
      </p:sp>
      <p:sp>
        <p:nvSpPr>
          <p:cNvPr id="3" name="TextBox 2">
            <a:extLst>
              <a:ext uri="{FF2B5EF4-FFF2-40B4-BE49-F238E27FC236}">
                <a16:creationId xmlns:a16="http://schemas.microsoft.com/office/drawing/2014/main" xmlns="" id="{1FFFABBD-C7E4-4C81-AC10-4FC42ACD1407}"/>
              </a:ext>
            </a:extLst>
          </p:cNvPr>
          <p:cNvSpPr txBox="1"/>
          <p:nvPr/>
        </p:nvSpPr>
        <p:spPr>
          <a:xfrm>
            <a:off x="5734038" y="3857823"/>
            <a:ext cx="292976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30 minutes pour </a:t>
            </a:r>
            <a:r>
              <a:rPr lang="en-US" dirty="0" err="1"/>
              <a:t>l’activité</a:t>
            </a:r>
            <a:r>
              <a:rPr lang="en-US" dirty="0"/>
              <a:t> </a:t>
            </a:r>
            <a:r>
              <a:rPr lang="en-US" dirty="0" err="1"/>
              <a:t>complète</a:t>
            </a:r>
            <a:endParaRPr lang="en-US" dirty="0"/>
          </a:p>
        </p:txBody>
      </p:sp>
      <p:sp>
        <p:nvSpPr>
          <p:cNvPr id="4" name="ZoneTexte 3"/>
          <p:cNvSpPr txBox="1"/>
          <p:nvPr/>
        </p:nvSpPr>
        <p:spPr>
          <a:xfrm>
            <a:off x="4000500" y="4864100"/>
            <a:ext cx="1270000" cy="279400"/>
          </a:xfrm>
          <a:prstGeom prst="rect">
            <a:avLst/>
          </a:prstGeom>
          <a:noFill/>
        </p:spPr>
        <p:txBody>
          <a:bodyPr vert="horz" rtlCol="0">
            <a:spAutoFit/>
          </a:bodyPr>
          <a:lstStyle/>
          <a:p>
            <a:pPr algn="ctr"/>
            <a:fld id="{3731740A-4840-472B-BC79-EC6D8869AE3A}" type="slidenum">
              <a:rPr lang="fr-FR" sz="1200" smtClean="0">
                <a:latin typeface="Gill Sans" panose="020B0604020202020204"/>
              </a:rPr>
              <a:pPr algn="ctr"/>
              <a:t>27</a:t>
            </a:fld>
            <a:r>
              <a:rPr lang="fr-FR" sz="1200" smtClean="0">
                <a:latin typeface="Gill Sans" panose="020B0604020202020204"/>
              </a:rPr>
              <a:t> / 30</a:t>
            </a:r>
            <a:endParaRPr lang="fr-FR" sz="1200">
              <a:latin typeface="Gill Sans" panose="020B0604020202020204"/>
            </a:endParaRPr>
          </a:p>
        </p:txBody>
      </p:sp>
    </p:spTree>
    <p:extLst>
      <p:ext uri="{BB962C8B-B14F-4D97-AF65-F5344CB8AC3E}">
        <p14:creationId xmlns:p14="http://schemas.microsoft.com/office/powerpoint/2010/main" val="3361678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RÉFÉRENCES SUPPLÉMENTAIRES</a:t>
            </a:r>
            <a:endParaRPr dirty="0"/>
          </a:p>
        </p:txBody>
      </p:sp>
      <p:sp>
        <p:nvSpPr>
          <p:cNvPr id="592" name="Shape 592"/>
          <p:cNvSpPr txBox="1"/>
          <p:nvPr/>
        </p:nvSpPr>
        <p:spPr>
          <a:xfrm>
            <a:off x="304225" y="958850"/>
            <a:ext cx="8534400" cy="2708910"/>
          </a:xfrm>
          <a:prstGeom prst="rect">
            <a:avLst/>
          </a:prstGeom>
          <a:solidFill>
            <a:srgbClr val="FFFFFF"/>
          </a:solidFill>
          <a:ln>
            <a:noFill/>
          </a:ln>
        </p:spPr>
        <p:txBody>
          <a:bodyPr spcFirstLastPara="1" wrap="square" lIns="0" tIns="0" rIns="0" bIns="0" anchor="t" anchorCtr="0">
            <a:noAutofit/>
          </a:bodyPr>
          <a:lstStyle/>
          <a:p>
            <a:pPr marL="0" marR="0" lvl="0" indent="0" algn="just" rtl="0">
              <a:lnSpc>
                <a:spcPts val="1900"/>
              </a:lnSpc>
              <a:spcBef>
                <a:spcPts val="600"/>
              </a:spcBef>
              <a:spcAft>
                <a:spcPts val="600"/>
              </a:spcAft>
              <a:buNone/>
            </a:pPr>
            <a:r>
              <a:rPr lang="en-US" sz="1800" dirty="0" err="1" smtClean="0">
                <a:solidFill>
                  <a:srgbClr val="17375E"/>
                </a:solidFill>
                <a:latin typeface="Gill Sans" panose="020B0604020202020204"/>
                <a:ea typeface="Calibri"/>
                <a:cs typeface="Calibri"/>
                <a:sym typeface="Calibri"/>
              </a:rPr>
              <a:t>Ressources</a:t>
            </a:r>
            <a:endParaRPr lang="en-US" sz="1800" dirty="0" smtClean="0">
              <a:solidFill>
                <a:srgbClr val="17375E"/>
              </a:solidFill>
              <a:latin typeface="Gill Sans" panose="020B0604020202020204"/>
              <a:ea typeface="Calibri"/>
              <a:cs typeface="Calibri"/>
              <a:sym typeface="Calibri"/>
            </a:endParaRPr>
          </a:p>
          <a:p>
            <a:pPr marL="342900" lvl="0" indent="-342900" algn="just">
              <a:lnSpc>
                <a:spcPts val="1900"/>
              </a:lnSpc>
              <a:spcBef>
                <a:spcPts val="600"/>
              </a:spcBef>
              <a:spcAft>
                <a:spcPts val="600"/>
              </a:spcAft>
              <a:buClr>
                <a:schemeClr val="dk1"/>
              </a:buClr>
              <a:buSzPts val="2000"/>
              <a:buFont typeface="Arial"/>
              <a:buChar char="•"/>
            </a:pPr>
            <a:r>
              <a:rPr lang="fr-CA" sz="1800" dirty="0" smtClean="0">
                <a:solidFill>
                  <a:srgbClr val="17375E"/>
                </a:solidFill>
                <a:latin typeface="Gill Sans" panose="020B0604020202020204"/>
                <a:ea typeface="Calibri"/>
                <a:cs typeface="Calibri"/>
                <a:sym typeface="Calibri"/>
              </a:rPr>
              <a:t>Modèle </a:t>
            </a:r>
            <a:r>
              <a:rPr lang="fr-CA" sz="1800" dirty="0">
                <a:solidFill>
                  <a:srgbClr val="17375E"/>
                </a:solidFill>
                <a:latin typeface="Gill Sans" panose="020B0604020202020204"/>
                <a:ea typeface="Calibri"/>
                <a:cs typeface="Calibri"/>
                <a:sym typeface="Calibri"/>
              </a:rPr>
              <a:t>d’échéancier de planification de levée de fonds</a:t>
            </a:r>
          </a:p>
          <a:p>
            <a:pPr marL="342900" lvl="0" indent="-342900" algn="just">
              <a:lnSpc>
                <a:spcPts val="1900"/>
              </a:lnSpc>
              <a:spcBef>
                <a:spcPts val="600"/>
              </a:spcBef>
              <a:spcAft>
                <a:spcPts val="600"/>
              </a:spcAft>
              <a:buClr>
                <a:schemeClr val="dk1"/>
              </a:buClr>
              <a:buSzPts val="2000"/>
              <a:buFont typeface="Arial"/>
              <a:buChar char="•"/>
            </a:pPr>
            <a:r>
              <a:rPr lang="fr-CA" sz="1800" dirty="0" smtClean="0">
                <a:solidFill>
                  <a:srgbClr val="17375E"/>
                </a:solidFill>
                <a:latin typeface="Gill Sans" panose="020B0604020202020204"/>
                <a:ea typeface="Calibri"/>
                <a:cs typeface="Calibri"/>
                <a:sym typeface="Calibri"/>
              </a:rPr>
              <a:t>Modèle </a:t>
            </a:r>
            <a:r>
              <a:rPr lang="fr-CA" sz="1800" dirty="0">
                <a:solidFill>
                  <a:srgbClr val="17375E"/>
                </a:solidFill>
                <a:latin typeface="Gill Sans" panose="020B0604020202020204"/>
                <a:ea typeface="Calibri"/>
                <a:cs typeface="Calibri"/>
                <a:sym typeface="Calibri"/>
              </a:rPr>
              <a:t>de stratégie de mobilisation de fonds</a:t>
            </a:r>
          </a:p>
          <a:p>
            <a:pPr lvl="0" algn="just">
              <a:lnSpc>
                <a:spcPts val="1900"/>
              </a:lnSpc>
              <a:spcBef>
                <a:spcPts val="600"/>
              </a:spcBef>
              <a:spcAft>
                <a:spcPts val="600"/>
              </a:spcAft>
            </a:pPr>
            <a:r>
              <a:rPr lang="fr-FR" sz="1800" dirty="0">
                <a:solidFill>
                  <a:srgbClr val="17375E"/>
                </a:solidFill>
                <a:latin typeface="Gill Sans" panose="020B0604020202020204"/>
              </a:rPr>
              <a:t>Références</a:t>
            </a:r>
          </a:p>
          <a:p>
            <a:pPr lvl="0" algn="just">
              <a:lnSpc>
                <a:spcPts val="1900"/>
              </a:lnSpc>
              <a:spcBef>
                <a:spcPts val="600"/>
              </a:spcBef>
              <a:spcAft>
                <a:spcPts val="600"/>
              </a:spcAft>
            </a:pPr>
            <a:r>
              <a:rPr lang="fr-FR" sz="1800" dirty="0">
                <a:solidFill>
                  <a:srgbClr val="17375E"/>
                </a:solidFill>
                <a:latin typeface="Gill Sans" panose="020B0604020202020204"/>
              </a:rPr>
              <a:t>Une boîte à outils de </a:t>
            </a:r>
            <a:r>
              <a:rPr lang="fr-FR" sz="1800" dirty="0" err="1">
                <a:solidFill>
                  <a:srgbClr val="17375E"/>
                </a:solidFill>
                <a:latin typeface="Gill Sans" panose="020B0604020202020204"/>
              </a:rPr>
              <a:t>Career</a:t>
            </a:r>
            <a:r>
              <a:rPr lang="fr-FR" sz="1800" dirty="0">
                <a:solidFill>
                  <a:srgbClr val="17375E"/>
                </a:solidFill>
                <a:latin typeface="Gill Sans" panose="020B0604020202020204"/>
              </a:rPr>
              <a:t> Center universitaire pour les professeurs et administrateurs : Améliorer la préparation de la </a:t>
            </a:r>
            <a:r>
              <a:rPr lang="fr-FR" sz="1800" dirty="0" err="1">
                <a:solidFill>
                  <a:srgbClr val="17375E"/>
                </a:solidFill>
                <a:latin typeface="Gill Sans" panose="020B0604020202020204"/>
              </a:rPr>
              <a:t>main-d’oeuvre</a:t>
            </a:r>
            <a:r>
              <a:rPr lang="fr-FR" sz="1800" dirty="0">
                <a:solidFill>
                  <a:srgbClr val="17375E"/>
                </a:solidFill>
                <a:latin typeface="Gill Sans" panose="020B0604020202020204"/>
              </a:rPr>
              <a:t> (IREX, 2016)</a:t>
            </a:r>
          </a:p>
          <a:p>
            <a:pPr lvl="0" algn="just">
              <a:lnSpc>
                <a:spcPts val="1900"/>
              </a:lnSpc>
              <a:spcBef>
                <a:spcPts val="600"/>
              </a:spcBef>
              <a:spcAft>
                <a:spcPts val="600"/>
              </a:spcAft>
            </a:pPr>
            <a:r>
              <a:rPr lang="fr-FR" sz="1800" dirty="0">
                <a:solidFill>
                  <a:srgbClr val="17375E"/>
                </a:solidFill>
                <a:latin typeface="Gill Sans" panose="020B0604020202020204"/>
              </a:rPr>
              <a:t>Conseil pour l’avancement et le soutien de l’éducation (CASE), </a:t>
            </a:r>
            <a:r>
              <a:rPr lang="fr-FR" sz="1800" dirty="0" smtClean="0">
                <a:solidFill>
                  <a:srgbClr val="17375E"/>
                </a:solidFill>
                <a:latin typeface="Gill Sans" panose="020B0604020202020204"/>
                <a:hlinkClick r:id="rId3"/>
              </a:rPr>
              <a:t>www.case.org</a:t>
            </a:r>
            <a:r>
              <a:rPr lang="fr-FR" sz="1800" dirty="0" smtClean="0">
                <a:solidFill>
                  <a:srgbClr val="17375E"/>
                </a:solidFill>
                <a:latin typeface="Gill Sans" panose="020B0604020202020204"/>
              </a:rPr>
              <a:t> </a:t>
            </a:r>
            <a:endParaRPr lang="fr-FR" sz="1800" dirty="0">
              <a:solidFill>
                <a:srgbClr val="17375E"/>
              </a:solidFill>
              <a:latin typeface="Gill Sans" panose="020B0604020202020204"/>
            </a:endParaRPr>
          </a:p>
        </p:txBody>
      </p:sp>
      <p:sp>
        <p:nvSpPr>
          <p:cNvPr id="2" name="ZoneTexte 1"/>
          <p:cNvSpPr txBox="1"/>
          <p:nvPr/>
        </p:nvSpPr>
        <p:spPr>
          <a:xfrm>
            <a:off x="4000500" y="4864100"/>
            <a:ext cx="1270000" cy="279400"/>
          </a:xfrm>
          <a:prstGeom prst="rect">
            <a:avLst/>
          </a:prstGeom>
          <a:noFill/>
        </p:spPr>
        <p:txBody>
          <a:bodyPr vert="horz" rtlCol="0">
            <a:spAutoFit/>
          </a:bodyPr>
          <a:lstStyle/>
          <a:p>
            <a:pPr algn="ctr"/>
            <a:fld id="{112DFE5C-60B2-484F-8AB8-716596635060}" type="slidenum">
              <a:rPr lang="fr-FR" sz="1200" smtClean="0">
                <a:latin typeface="Gill Sans" panose="020B0604020202020204"/>
              </a:rPr>
              <a:pPr algn="ctr"/>
              <a:t>28</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en-US" smtClean="0"/>
              <a:t>QUESTIONS / RÉPONSES</a:t>
            </a:r>
            <a:endParaRPr dirty="0"/>
          </a:p>
        </p:txBody>
      </p:sp>
      <p:sp>
        <p:nvSpPr>
          <p:cNvPr id="603" name="Shape 603"/>
          <p:cNvSpPr txBox="1"/>
          <p:nvPr/>
        </p:nvSpPr>
        <p:spPr>
          <a:xfrm>
            <a:off x="304225" y="958849"/>
            <a:ext cx="8534400" cy="2038351"/>
          </a:xfrm>
          <a:prstGeom prst="rect">
            <a:avLst/>
          </a:prstGeom>
          <a:solidFill>
            <a:srgbClr val="FFFFFF"/>
          </a:solidFill>
          <a:ln w="25400" cap="flat" cmpd="sng">
            <a:noFill/>
            <a:prstDash val="solid"/>
            <a:round/>
            <a:headEnd type="none" w="sm" len="sm"/>
            <a:tailEnd type="none" w="sm" len="sm"/>
          </a:ln>
          <a:extLst>
            <a:ext uri="{91240B29-F687-4F45-9708-019B960494DF}">
              <a14:hiddenLine xmlns:a14="http://schemas.microsoft.com/office/drawing/2010/main" w="25400" cap="flat" cmpd="sng">
                <a:solidFill>
                  <a:srgbClr val="FFFFFF"/>
                </a:solidFill>
                <a:prstDash val="solid"/>
                <a:round/>
                <a:headEnd type="none" w="sm" len="sm"/>
                <a:tailEnd type="none" w="sm" len="sm"/>
              </a14:hiddenLine>
            </a:ext>
          </a:extLst>
        </p:spPr>
        <p:txBody>
          <a:bodyPr spcFirstLastPara="1" wrap="square" lIns="0" tIns="0" rIns="0" bIns="0" anchor="t" anchorCtr="0">
            <a:noAutofit/>
          </a:bodyPr>
          <a:lstStyle/>
          <a:p>
            <a:pPr lvl="0" algn="just">
              <a:lnSpc>
                <a:spcPts val="2000"/>
              </a:lnSpc>
              <a:spcBef>
                <a:spcPts val="1200"/>
              </a:spcBef>
              <a:spcAft>
                <a:spcPts val="1200"/>
              </a:spcAft>
            </a:pPr>
            <a:r>
              <a:rPr lang="fr-CA" sz="2000" b="1" dirty="0">
                <a:solidFill>
                  <a:srgbClr val="17375E"/>
                </a:solidFill>
                <a:latin typeface="Gill Sans" panose="020B0604020202020204"/>
                <a:ea typeface="Calibri"/>
                <a:cs typeface="Calibri"/>
                <a:sym typeface="Calibri"/>
              </a:rPr>
              <a:t>Qu'est-ce qui vous enthousiasme dans le contenu </a:t>
            </a:r>
            <a:r>
              <a:rPr lang="fr-CA" sz="2000" b="1" dirty="0" smtClean="0">
                <a:solidFill>
                  <a:srgbClr val="17375E"/>
                </a:solidFill>
                <a:latin typeface="Gill Sans" panose="020B0604020202020204"/>
                <a:ea typeface="Calibri"/>
                <a:cs typeface="Calibri"/>
                <a:sym typeface="Calibri"/>
              </a:rPr>
              <a:t>de la formation </a:t>
            </a:r>
            <a:r>
              <a:rPr lang="fr-CA" sz="2000" b="1" dirty="0">
                <a:solidFill>
                  <a:srgbClr val="17375E"/>
                </a:solidFill>
                <a:latin typeface="Gill Sans" panose="020B0604020202020204"/>
                <a:ea typeface="Calibri"/>
                <a:cs typeface="Calibri"/>
                <a:sym typeface="Calibri"/>
              </a:rPr>
              <a:t>?</a:t>
            </a:r>
          </a:p>
          <a:p>
            <a:pPr lvl="0" algn="just">
              <a:lnSpc>
                <a:spcPts val="2000"/>
              </a:lnSpc>
              <a:spcBef>
                <a:spcPts val="1200"/>
              </a:spcBef>
              <a:spcAft>
                <a:spcPts val="1200"/>
              </a:spcAft>
            </a:pPr>
            <a:r>
              <a:rPr lang="fr-CA" sz="2000" b="1" dirty="0">
                <a:solidFill>
                  <a:srgbClr val="17375E"/>
                </a:solidFill>
                <a:latin typeface="Gill Sans" panose="020B0604020202020204"/>
                <a:ea typeface="Calibri"/>
                <a:cs typeface="Calibri"/>
                <a:sym typeface="Calibri"/>
              </a:rPr>
              <a:t>Quelles questions avez-vous encore ?</a:t>
            </a:r>
          </a:p>
          <a:p>
            <a:pPr lvl="0" algn="just">
              <a:lnSpc>
                <a:spcPts val="2000"/>
              </a:lnSpc>
              <a:spcBef>
                <a:spcPts val="1200"/>
              </a:spcBef>
              <a:spcAft>
                <a:spcPts val="1200"/>
              </a:spcAft>
            </a:pPr>
            <a:r>
              <a:rPr lang="fr-CA" sz="2000" b="1" dirty="0">
                <a:solidFill>
                  <a:srgbClr val="17375E"/>
                </a:solidFill>
                <a:latin typeface="Gill Sans" panose="020B0604020202020204"/>
                <a:ea typeface="Calibri"/>
                <a:cs typeface="Calibri"/>
                <a:sym typeface="Calibri"/>
              </a:rPr>
              <a:t>Quelles sont vos prochaines étapes ?</a:t>
            </a:r>
            <a:endParaRPr sz="2000" b="1" dirty="0">
              <a:solidFill>
                <a:srgbClr val="17375E"/>
              </a:solidFill>
              <a:latin typeface="Gill Sans" panose="020B0604020202020204"/>
              <a:ea typeface="Calibri"/>
              <a:cs typeface="Calibri"/>
              <a:sym typeface="Calibri"/>
            </a:endParaRPr>
          </a:p>
        </p:txBody>
      </p:sp>
      <p:sp>
        <p:nvSpPr>
          <p:cNvPr id="2" name="ZoneTexte 1"/>
          <p:cNvSpPr txBox="1"/>
          <p:nvPr/>
        </p:nvSpPr>
        <p:spPr>
          <a:xfrm>
            <a:off x="4000500" y="4792979"/>
            <a:ext cx="1270000" cy="279400"/>
          </a:xfrm>
          <a:prstGeom prst="rect">
            <a:avLst/>
          </a:prstGeom>
          <a:noFill/>
        </p:spPr>
        <p:txBody>
          <a:bodyPr vert="horz" rtlCol="0">
            <a:spAutoFit/>
          </a:bodyPr>
          <a:lstStyle/>
          <a:p>
            <a:pPr algn="ctr"/>
            <a:fld id="{F1E7A5C2-FA2C-4333-81B1-F6B457DECAF8}" type="slidenum">
              <a:rPr lang="fr-FR" sz="1200" smtClean="0">
                <a:latin typeface="Gill Sans" panose="020B0604020202020204"/>
              </a:rPr>
              <a:pPr algn="ctr"/>
              <a:t>29</a:t>
            </a:fld>
            <a:r>
              <a:rPr lang="fr-FR" sz="1200" smtClean="0">
                <a:latin typeface="Gill Sans" panose="020B0604020202020204"/>
              </a:rPr>
              <a:t> / 30</a:t>
            </a:r>
            <a:endParaRPr lang="fr-FR" sz="1200">
              <a:latin typeface="Gill Sans" panose="020B06040202020202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graphicFrame>
        <p:nvGraphicFramePr>
          <p:cNvPr id="5" name="Objet 4" hidden="1"/>
          <p:cNvGraphicFramePr>
            <a:graphicFrameLocks noChangeAspect="1"/>
          </p:cNvGraphicFramePr>
          <p:nvPr>
            <p:custDataLst>
              <p:tags r:id="rId3"/>
            </p:custDataLst>
            <p:extLst>
              <p:ext uri="{D42A27DB-BD31-4B8C-83A1-F6EECF244321}">
                <p14:modId xmlns:p14="http://schemas.microsoft.com/office/powerpoint/2010/main" val="929310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Diapositive think-cell" r:id="rId6" imgW="425" imgH="426" progId="TCLayout.ActiveDocument.1">
                  <p:embed/>
                </p:oleObj>
              </mc:Choice>
              <mc:Fallback>
                <p:oleObj name="Diapositive think-cell" r:id="rId6" imgW="425" imgH="42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xmlns="" id="{9F7C8760-56AB-4B8B-908A-B89D8DCAD62C}"/>
              </a:ext>
            </a:extLst>
          </p:cNvPr>
          <p:cNvSpPr txBox="1"/>
          <p:nvPr/>
        </p:nvSpPr>
        <p:spPr>
          <a:xfrm>
            <a:off x="304225" y="958849"/>
            <a:ext cx="8534400" cy="759241"/>
          </a:xfrm>
          <a:prstGeom prst="rect">
            <a:avLst/>
          </a:prstGeom>
          <a:solidFill>
            <a:srgbClr val="FFFFFF"/>
          </a:solidFill>
          <a:ln/>
        </p:spPr>
        <p:txBody>
          <a:bodyPr wrap="square" lIns="0" tIns="0" rIns="0" bIns="0" rtlCol="0">
            <a:noAutofit/>
          </a:bodyPr>
          <a:lstStyle/>
          <a:p>
            <a:pPr algn="just"/>
            <a:r>
              <a:rPr lang="fr-CA" sz="1800" dirty="0">
                <a:solidFill>
                  <a:srgbClr val="17375E"/>
                </a:solidFill>
                <a:latin typeface="Gill Sans" panose="020B0604020202020204"/>
              </a:rPr>
              <a:t>Activité des 100 bus en petites </a:t>
            </a:r>
            <a:r>
              <a:rPr lang="fr-CA" sz="1800" dirty="0" smtClean="0">
                <a:solidFill>
                  <a:srgbClr val="17375E"/>
                </a:solidFill>
                <a:latin typeface="Gill Sans" panose="020B0604020202020204"/>
              </a:rPr>
              <a:t>équipes</a:t>
            </a:r>
          </a:p>
          <a:p>
            <a:pPr algn="just"/>
            <a:endParaRPr lang="fr-CA" sz="1800" dirty="0" smtClean="0">
              <a:solidFill>
                <a:srgbClr val="17375E"/>
              </a:solidFill>
              <a:latin typeface="Gill Sans" panose="020B0604020202020204"/>
              <a:cs typeface="Calibri"/>
            </a:endParaRPr>
          </a:p>
          <a:p>
            <a:pPr algn="just"/>
            <a:r>
              <a:rPr lang="fr-CA" sz="1800" dirty="0" smtClean="0">
                <a:solidFill>
                  <a:srgbClr val="17375E"/>
                </a:solidFill>
                <a:latin typeface="Gill Sans" panose="020B0604020202020204"/>
                <a:cs typeface="Calibri"/>
              </a:rPr>
              <a:t>Chaque </a:t>
            </a:r>
            <a:r>
              <a:rPr lang="fr-CA" sz="1800" dirty="0" err="1">
                <a:solidFill>
                  <a:srgbClr val="17375E"/>
                </a:solidFill>
                <a:latin typeface="Gill Sans" panose="020B0604020202020204"/>
                <a:cs typeface="Calibri"/>
              </a:rPr>
              <a:t>Career</a:t>
            </a:r>
            <a:r>
              <a:rPr lang="fr-CA" sz="1800" dirty="0">
                <a:solidFill>
                  <a:srgbClr val="17375E"/>
                </a:solidFill>
                <a:latin typeface="Gill Sans" panose="020B0604020202020204"/>
                <a:cs typeface="Calibri"/>
              </a:rPr>
              <a:t> Center dispose d’un bus et des fonds illimités pour faire ce qu’il veut avec le bus. Que ferait votre équipe </a:t>
            </a:r>
            <a:r>
              <a:rPr lang="fr-CA" sz="1800" dirty="0" smtClean="0">
                <a:solidFill>
                  <a:srgbClr val="17375E"/>
                </a:solidFill>
                <a:latin typeface="Gill Sans" panose="020B0604020202020204"/>
                <a:cs typeface="Calibri"/>
              </a:rPr>
              <a:t>?</a:t>
            </a:r>
          </a:p>
          <a:p>
            <a:pPr algn="just"/>
            <a:endParaRPr lang="fr-CA" sz="1800" dirty="0">
              <a:solidFill>
                <a:srgbClr val="17375E"/>
              </a:solidFill>
              <a:latin typeface="Gill Sans" panose="020B0604020202020204"/>
              <a:cs typeface="Calibri"/>
            </a:endParaRPr>
          </a:p>
          <a:p>
            <a:pPr algn="just"/>
            <a:r>
              <a:rPr lang="fr-FR" sz="1800" dirty="0">
                <a:solidFill>
                  <a:srgbClr val="17375E"/>
                </a:solidFill>
                <a:latin typeface="Gill Sans" panose="020B0604020202020204"/>
              </a:rPr>
              <a:t>10 minutes pour le brainstorming / la </a:t>
            </a:r>
            <a:r>
              <a:rPr lang="fr-FR" sz="1800" dirty="0" smtClean="0">
                <a:solidFill>
                  <a:srgbClr val="17375E"/>
                </a:solidFill>
                <a:latin typeface="Gill Sans" panose="020B0604020202020204"/>
              </a:rPr>
              <a:t>discussion</a:t>
            </a:r>
          </a:p>
          <a:p>
            <a:pPr algn="just"/>
            <a:endParaRPr lang="fr-FR" sz="1800" dirty="0">
              <a:solidFill>
                <a:srgbClr val="17375E"/>
              </a:solidFill>
              <a:latin typeface="Gill Sans" panose="020B0604020202020204"/>
            </a:endParaRPr>
          </a:p>
          <a:p>
            <a:pPr algn="just"/>
            <a:r>
              <a:rPr lang="fr-FR" sz="1800" dirty="0" smtClean="0">
                <a:solidFill>
                  <a:srgbClr val="17375E"/>
                </a:solidFill>
                <a:latin typeface="Gill Sans" panose="020B0604020202020204"/>
              </a:rPr>
              <a:t>10 </a:t>
            </a:r>
            <a:r>
              <a:rPr lang="fr-FR" sz="1800" dirty="0">
                <a:solidFill>
                  <a:srgbClr val="17375E"/>
                </a:solidFill>
                <a:latin typeface="Gill Sans" panose="020B0604020202020204"/>
              </a:rPr>
              <a:t>minutes pour la présentation au groupe</a:t>
            </a:r>
            <a:endParaRPr lang="en-US" sz="1800" dirty="0">
              <a:solidFill>
                <a:srgbClr val="17375E"/>
              </a:solidFill>
              <a:latin typeface="Gill Sans" panose="020B0604020202020204"/>
            </a:endParaRPr>
          </a:p>
        </p:txBody>
      </p:sp>
      <p:sp>
        <p:nvSpPr>
          <p:cNvPr id="321" name="Shape 321"/>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p>
            <a:pPr marL="0" marR="0" lvl="0" indent="0" algn="just" rtl="0">
              <a:lnSpc>
                <a:spcPts val="2000"/>
              </a:lnSpc>
              <a:spcBef>
                <a:spcPts val="1200"/>
              </a:spcBef>
              <a:spcAft>
                <a:spcPts val="1200"/>
              </a:spcAft>
              <a:buClr>
                <a:srgbClr val="009BA0"/>
              </a:buClr>
              <a:buSzPts val="3145"/>
              <a:buFont typeface="Arial"/>
              <a:buNone/>
            </a:pPr>
            <a:r>
              <a:rPr lang="en-US" sz="1800" b="1" dirty="0" smtClean="0">
                <a:solidFill>
                  <a:srgbClr val="C2113A"/>
                </a:solidFill>
                <a:latin typeface="Gill Sans" panose="020B0604020202020204"/>
              </a:rPr>
              <a:t>ACTIVITÉ BRISE-GLACE</a:t>
            </a:r>
            <a:endParaRPr sz="1800" b="1" dirty="0">
              <a:solidFill>
                <a:srgbClr val="C2113A"/>
              </a:solidFill>
              <a:latin typeface="Gill Sans" panose="020B0604020202020204"/>
              <a:sym typeface="Arial"/>
            </a:endParaRPr>
          </a:p>
        </p:txBody>
      </p:sp>
      <p:sp>
        <p:nvSpPr>
          <p:cNvPr id="6" name="ZoneTexte 5"/>
          <p:cNvSpPr txBox="1"/>
          <p:nvPr/>
        </p:nvSpPr>
        <p:spPr>
          <a:xfrm>
            <a:off x="4000500" y="4782819"/>
            <a:ext cx="1270000" cy="279400"/>
          </a:xfrm>
          <a:prstGeom prst="rect">
            <a:avLst/>
          </a:prstGeom>
          <a:noFill/>
        </p:spPr>
        <p:txBody>
          <a:bodyPr vert="horz" rtlCol="0">
            <a:spAutoFit/>
          </a:bodyPr>
          <a:lstStyle/>
          <a:p>
            <a:pPr algn="ctr"/>
            <a:fld id="{06383EB7-E320-40E3-B057-3F73ECC1D9B6}" type="slidenum">
              <a:rPr lang="fr-FR" sz="1200" smtClean="0">
                <a:latin typeface="Gill Sans" panose="020B0604020202020204"/>
              </a:rPr>
              <a:pPr algn="ctr"/>
              <a:t>3</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5">
            <a:extLst>
              <a:ext uri="{FF2B5EF4-FFF2-40B4-BE49-F238E27FC236}">
                <a16:creationId xmlns:a16="http://schemas.microsoft.com/office/drawing/2014/main" xmlns="" id="{4F6AB3E9-ED83-442C-B07C-FBF9BD72A848}"/>
              </a:ext>
            </a:extLst>
          </p:cNvPr>
          <p:cNvSpPr txBox="1">
            <a:spLocks/>
          </p:cNvSpPr>
          <p:nvPr/>
        </p:nvSpPr>
        <p:spPr>
          <a:xfrm>
            <a:off x="1819275" y="2094310"/>
            <a:ext cx="5505450" cy="486965"/>
          </a:xfrm>
          <a:prstGeom prst="rect">
            <a:avLst/>
          </a:prstGeom>
        </p:spPr>
        <p:txBody>
          <a:bodyPr>
            <a:normAutofit/>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algn="ctr" defTabSz="342900">
              <a:buClrTx/>
              <a:defRPr/>
            </a:pPr>
            <a:r>
              <a:rPr lang="fr-FR" sz="1800" dirty="0">
                <a:latin typeface="Arial"/>
              </a:rPr>
              <a:t>merci</a:t>
            </a:r>
          </a:p>
        </p:txBody>
      </p:sp>
      <p:sp>
        <p:nvSpPr>
          <p:cNvPr id="3" name="ZoneTexte 2"/>
          <p:cNvSpPr txBox="1"/>
          <p:nvPr/>
        </p:nvSpPr>
        <p:spPr>
          <a:xfrm>
            <a:off x="4000500" y="4660899"/>
            <a:ext cx="1270000" cy="279400"/>
          </a:xfrm>
          <a:prstGeom prst="rect">
            <a:avLst/>
          </a:prstGeom>
          <a:noFill/>
        </p:spPr>
        <p:txBody>
          <a:bodyPr vert="horz" rtlCol="0">
            <a:spAutoFit/>
          </a:bodyPr>
          <a:lstStyle/>
          <a:p>
            <a:pPr algn="ctr"/>
            <a:fld id="{6A69D7D2-3C1F-4E95-A51A-B4CAF29F7334}" type="slidenum">
              <a:rPr lang="fr-FR" sz="1200" smtClean="0">
                <a:latin typeface="Gill Sans" panose="020B0604020202020204"/>
              </a:rPr>
              <a:pPr algn="ctr"/>
              <a:t>30</a:t>
            </a:fld>
            <a:r>
              <a:rPr lang="fr-FR" sz="1200" smtClean="0">
                <a:latin typeface="Gill Sans" panose="020B0604020202020204"/>
              </a:rPr>
              <a:t> / 30</a:t>
            </a:r>
            <a:endParaRPr lang="fr-FR" sz="1200">
              <a:latin typeface="Gill Sans" panose="020B0604020202020204"/>
            </a:endParaRPr>
          </a:p>
        </p:txBody>
      </p:sp>
    </p:spTree>
    <p:extLst>
      <p:ext uri="{BB962C8B-B14F-4D97-AF65-F5344CB8AC3E}">
        <p14:creationId xmlns:p14="http://schemas.microsoft.com/office/powerpoint/2010/main" val="398504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graphicFrame>
        <p:nvGraphicFramePr>
          <p:cNvPr id="2" name="Objet 1" hidden="1"/>
          <p:cNvGraphicFramePr>
            <a:graphicFrameLocks noChangeAspect="1"/>
          </p:cNvGraphicFramePr>
          <p:nvPr>
            <p:custDataLst>
              <p:tags r:id="rId3"/>
            </p:custDataLst>
            <p:extLst>
              <p:ext uri="{D42A27DB-BD31-4B8C-83A1-F6EECF244321}">
                <p14:modId xmlns:p14="http://schemas.microsoft.com/office/powerpoint/2010/main" val="2232674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Diapositive think-cell" r:id="rId6" imgW="425" imgH="426" progId="TCLayout.ActiveDocument.1">
                  <p:embed/>
                </p:oleObj>
              </mc:Choice>
              <mc:Fallback>
                <p:oleObj name="Diapositive think-cell" r:id="rId6" imgW="425" imgH="42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29" name="Shape 329"/>
          <p:cNvSpPr txBox="1"/>
          <p:nvPr/>
        </p:nvSpPr>
        <p:spPr>
          <a:xfrm>
            <a:off x="304225" y="958850"/>
            <a:ext cx="8534400" cy="3129826"/>
          </a:xfrm>
          <a:prstGeom prst="rect">
            <a:avLst/>
          </a:prstGeom>
          <a:solidFill>
            <a:srgbClr val="FFFFFF"/>
          </a:solidFill>
          <a:ln/>
        </p:spPr>
        <p:txBody>
          <a:bodyPr wrap="square" lIns="0" tIns="0" rIns="0" bIns="0" rtlCol="0">
            <a:noAutofit/>
          </a:bodyPr>
          <a:lstStyle>
            <a:defPPr marR="0" lvl="0" algn="l" rtl="0">
              <a:lnSpc>
                <a:spcPct val="100000"/>
              </a:lnSpc>
              <a:spcBef>
                <a:spcPts val="0"/>
              </a:spcBef>
              <a:spcAft>
                <a:spcPts val="0"/>
              </a:spcAft>
            </a:defPPr>
            <a:lvl1pPr algn="just">
              <a:defRPr sz="2000">
                <a:solidFill>
                  <a:srgbClr val="17375E"/>
                </a:solidFill>
                <a:latin typeface="Gill Sans" panose="020B0604020202020204"/>
              </a:defRPr>
            </a:lvl1pPr>
          </a:lstStyle>
          <a:p>
            <a:r>
              <a:rPr lang="en-US" dirty="0" smtClean="0">
                <a:sym typeface="Calibri"/>
              </a:rPr>
              <a:t>Discussion – 10 minutes </a:t>
            </a:r>
            <a:endParaRPr dirty="0"/>
          </a:p>
        </p:txBody>
      </p:sp>
      <p:sp>
        <p:nvSpPr>
          <p:cNvPr id="321" name="Shape 321"/>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LES CC ET LE FINANCEMENT VENANT DU SECTEUR PRIVÉ</a:t>
            </a:r>
            <a:endParaRPr dirty="0"/>
          </a:p>
        </p:txBody>
      </p:sp>
      <p:sp>
        <p:nvSpPr>
          <p:cNvPr id="325" name="Shape 325"/>
          <p:cNvSpPr txBox="1"/>
          <p:nvPr/>
        </p:nvSpPr>
        <p:spPr>
          <a:xfrm>
            <a:off x="1491520" y="1500714"/>
            <a:ext cx="6977922" cy="1572300"/>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err="1">
                <a:solidFill>
                  <a:schemeClr val="lt1"/>
                </a:solidFill>
                <a:latin typeface="Gill Sans MT" panose="020B0502020104020203" pitchFamily="34" charset="0"/>
                <a:ea typeface="Calibri"/>
                <a:cs typeface="Calibri"/>
                <a:sym typeface="Calibri"/>
              </a:rPr>
              <a:t>Pourquoi</a:t>
            </a:r>
            <a:r>
              <a:rPr lang="en-US" sz="2000" dirty="0">
                <a:solidFill>
                  <a:schemeClr val="lt1"/>
                </a:solidFill>
                <a:latin typeface="Gill Sans MT" panose="020B0502020104020203" pitchFamily="34" charset="0"/>
                <a:ea typeface="Calibri"/>
                <a:cs typeface="Calibri"/>
                <a:sym typeface="Calibri"/>
              </a:rPr>
              <a:t> les </a:t>
            </a:r>
            <a:r>
              <a:rPr lang="en-US" sz="2000" dirty="0" err="1">
                <a:solidFill>
                  <a:schemeClr val="lt1"/>
                </a:solidFill>
                <a:latin typeface="Gill Sans MT" panose="020B0502020104020203" pitchFamily="34" charset="0"/>
                <a:ea typeface="Calibri"/>
                <a:cs typeface="Calibri"/>
                <a:sym typeface="Calibri"/>
              </a:rPr>
              <a:t>entreprises</a:t>
            </a:r>
            <a:r>
              <a:rPr lang="en-US" sz="2000" dirty="0">
                <a:solidFill>
                  <a:schemeClr val="lt1"/>
                </a:solidFill>
                <a:latin typeface="Gill Sans MT" panose="020B0502020104020203" pitchFamily="34" charset="0"/>
                <a:ea typeface="Calibri"/>
                <a:cs typeface="Calibri"/>
                <a:sym typeface="Calibri"/>
              </a:rPr>
              <a:t> </a:t>
            </a:r>
            <a:r>
              <a:rPr lang="en-US" sz="2000" dirty="0" err="1" smtClean="0">
                <a:solidFill>
                  <a:schemeClr val="lt1"/>
                </a:solidFill>
                <a:latin typeface="Gill Sans MT" panose="020B0502020104020203" pitchFamily="34" charset="0"/>
                <a:ea typeface="Calibri"/>
                <a:cs typeface="Calibri"/>
                <a:sym typeface="Calibri"/>
              </a:rPr>
              <a:t>voudraient-elles</a:t>
            </a:r>
            <a:r>
              <a:rPr lang="en-US" sz="2000" dirty="0" smtClean="0">
                <a:solidFill>
                  <a:schemeClr val="lt1"/>
                </a:solidFill>
                <a:latin typeface="Gill Sans MT" panose="020B0502020104020203" pitchFamily="34" charset="0"/>
                <a:ea typeface="Calibri"/>
                <a:cs typeface="Calibri"/>
                <a:sym typeface="Calibri"/>
              </a:rPr>
              <a:t> </a:t>
            </a:r>
            <a:r>
              <a:rPr lang="en-US" sz="2000" dirty="0">
                <a:solidFill>
                  <a:schemeClr val="lt1"/>
                </a:solidFill>
                <a:latin typeface="Gill Sans MT" panose="020B0502020104020203" pitchFamily="34" charset="0"/>
                <a:ea typeface="Calibri"/>
                <a:cs typeface="Calibri"/>
                <a:sym typeface="Calibri"/>
              </a:rPr>
              <a:t>financer les </a:t>
            </a:r>
            <a:r>
              <a:rPr lang="en-US" sz="2000" dirty="0" err="1">
                <a:solidFill>
                  <a:schemeClr val="lt1"/>
                </a:solidFill>
                <a:latin typeface="Gill Sans MT" panose="020B0502020104020203" pitchFamily="34" charset="0"/>
                <a:ea typeface="Calibri"/>
                <a:cs typeface="Calibri"/>
                <a:sym typeface="Calibri"/>
              </a:rPr>
              <a:t>activités</a:t>
            </a:r>
            <a:r>
              <a:rPr lang="en-US" sz="2000" dirty="0">
                <a:solidFill>
                  <a:schemeClr val="lt1"/>
                </a:solidFill>
                <a:latin typeface="Gill Sans MT" panose="020B0502020104020203" pitchFamily="34" charset="0"/>
                <a:ea typeface="Calibri"/>
                <a:cs typeface="Calibri"/>
                <a:sym typeface="Calibri"/>
              </a:rPr>
              <a:t> du Career Center? </a:t>
            </a:r>
            <a:endParaRPr dirty="0">
              <a:latin typeface="Gill Sans MT" panose="020B0502020104020203" pitchFamily="34" charset="0"/>
            </a:endParaRPr>
          </a:p>
          <a:p>
            <a:pPr marL="265113" marR="0" lvl="1" indent="-265113" algn="l" rtl="0">
              <a:spcBef>
                <a:spcPts val="0"/>
              </a:spcBef>
              <a:spcAft>
                <a:spcPts val="0"/>
              </a:spcAft>
              <a:buClr>
                <a:schemeClr val="lt1"/>
              </a:buClr>
              <a:buSzPts val="2000"/>
              <a:buFont typeface="Arial"/>
              <a:buChar char="•"/>
            </a:pPr>
            <a:r>
              <a:rPr lang="en-US" sz="2000" b="0" i="0" u="none" strike="noStrike" cap="none" dirty="0" err="1">
                <a:solidFill>
                  <a:schemeClr val="lt1"/>
                </a:solidFill>
                <a:latin typeface="Gill Sans MT" panose="020B0502020104020203" pitchFamily="34" charset="0"/>
                <a:ea typeface="Calibri"/>
                <a:cs typeface="Calibri"/>
                <a:sym typeface="Calibri"/>
              </a:rPr>
              <a:t>Quels</a:t>
            </a:r>
            <a:r>
              <a:rPr lang="en-US" sz="2000" b="0" i="0" u="none" strike="noStrike" cap="none" dirty="0">
                <a:solidFill>
                  <a:schemeClr val="lt1"/>
                </a:solidFill>
                <a:latin typeface="Gill Sans MT" panose="020B0502020104020203" pitchFamily="34" charset="0"/>
                <a:ea typeface="Calibri"/>
                <a:cs typeface="Calibri"/>
                <a:sym typeface="Calibri"/>
              </a:rPr>
              <a:t> </a:t>
            </a:r>
            <a:r>
              <a:rPr lang="en-US" sz="2000" b="0" i="0" u="none" strike="noStrike" cap="none" dirty="0" err="1">
                <a:solidFill>
                  <a:schemeClr val="lt1"/>
                </a:solidFill>
                <a:latin typeface="Gill Sans MT" panose="020B0502020104020203" pitchFamily="34" charset="0"/>
                <a:ea typeface="Calibri"/>
                <a:cs typeface="Calibri"/>
                <a:sym typeface="Calibri"/>
              </a:rPr>
              <a:t>sont</a:t>
            </a:r>
            <a:r>
              <a:rPr lang="en-US" sz="2000" b="0" i="0" u="none" strike="noStrike" cap="none" dirty="0">
                <a:solidFill>
                  <a:schemeClr val="lt1"/>
                </a:solidFill>
                <a:latin typeface="Gill Sans MT" panose="020B0502020104020203" pitchFamily="34" charset="0"/>
                <a:ea typeface="Calibri"/>
                <a:cs typeface="Calibri"/>
                <a:sym typeface="Calibri"/>
              </a:rPr>
              <a:t> les </a:t>
            </a:r>
            <a:r>
              <a:rPr lang="en-US" sz="2000" b="0" i="0" u="none" strike="noStrike" cap="none" dirty="0" err="1">
                <a:solidFill>
                  <a:schemeClr val="lt1"/>
                </a:solidFill>
                <a:latin typeface="Gill Sans MT" panose="020B0502020104020203" pitchFamily="34" charset="0"/>
                <a:ea typeface="Calibri"/>
                <a:cs typeface="Calibri"/>
                <a:sym typeface="Calibri"/>
              </a:rPr>
              <a:t>avantages</a:t>
            </a:r>
            <a:r>
              <a:rPr lang="en-US" sz="2000" b="0" i="0" u="none" strike="noStrike" cap="none" dirty="0">
                <a:solidFill>
                  <a:schemeClr val="lt1"/>
                </a:solidFill>
                <a:latin typeface="Gill Sans MT" panose="020B0502020104020203" pitchFamily="34" charset="0"/>
                <a:ea typeface="Calibri"/>
                <a:cs typeface="Calibri"/>
                <a:sym typeface="Calibri"/>
              </a:rPr>
              <a:t> </a:t>
            </a:r>
            <a:r>
              <a:rPr lang="en-US" sz="2000" b="0" i="0" u="none" strike="noStrike" cap="none" dirty="0" err="1">
                <a:solidFill>
                  <a:schemeClr val="lt1"/>
                </a:solidFill>
                <a:latin typeface="Gill Sans MT" panose="020B0502020104020203" pitchFamily="34" charset="0"/>
                <a:ea typeface="Calibri"/>
                <a:cs typeface="Calibri"/>
                <a:sym typeface="Calibri"/>
              </a:rPr>
              <a:t>ou</a:t>
            </a:r>
            <a:r>
              <a:rPr lang="en-US" sz="2000" b="0" i="0" u="none" strike="noStrike" cap="none" dirty="0">
                <a:solidFill>
                  <a:schemeClr val="lt1"/>
                </a:solidFill>
                <a:latin typeface="Gill Sans MT" panose="020B0502020104020203" pitchFamily="34" charset="0"/>
                <a:ea typeface="Calibri"/>
                <a:cs typeface="Calibri"/>
                <a:sym typeface="Calibri"/>
              </a:rPr>
              <a:t> </a:t>
            </a:r>
            <a:r>
              <a:rPr lang="en-US" sz="2000" b="0" i="0" u="none" strike="noStrike" cap="none" dirty="0" err="1">
                <a:solidFill>
                  <a:schemeClr val="lt1"/>
                </a:solidFill>
                <a:latin typeface="Gill Sans MT" panose="020B0502020104020203" pitchFamily="34" charset="0"/>
                <a:ea typeface="Calibri"/>
                <a:cs typeface="Calibri"/>
                <a:sym typeface="Calibri"/>
              </a:rPr>
              <a:t>incitatifs</a:t>
            </a:r>
            <a:r>
              <a:rPr lang="en-US" sz="2000" b="0" i="0" u="none" strike="noStrike" cap="none" dirty="0">
                <a:solidFill>
                  <a:schemeClr val="lt1"/>
                </a:solidFill>
                <a:latin typeface="Gill Sans MT" panose="020B0502020104020203" pitchFamily="34" charset="0"/>
                <a:ea typeface="Calibri"/>
                <a:cs typeface="Calibri"/>
                <a:sym typeface="Calibri"/>
              </a:rPr>
              <a:t> pour les </a:t>
            </a:r>
            <a:r>
              <a:rPr lang="en-US" sz="2000" b="0" i="0" u="none" strike="noStrike" cap="none" dirty="0" err="1" smtClean="0">
                <a:solidFill>
                  <a:schemeClr val="lt1"/>
                </a:solidFill>
                <a:latin typeface="Gill Sans MT" panose="020B0502020104020203" pitchFamily="34" charset="0"/>
                <a:ea typeface="Calibri"/>
                <a:cs typeface="Calibri"/>
                <a:sym typeface="Calibri"/>
              </a:rPr>
              <a:t>entreprises</a:t>
            </a:r>
            <a:r>
              <a:rPr lang="en-US" sz="2000" b="0" i="0" u="none" strike="noStrike" cap="none" dirty="0" smtClean="0">
                <a:solidFill>
                  <a:schemeClr val="lt1"/>
                </a:solidFill>
                <a:latin typeface="Gill Sans MT" panose="020B0502020104020203" pitchFamily="34" charset="0"/>
                <a:ea typeface="Calibri"/>
                <a:cs typeface="Calibri"/>
                <a:sym typeface="Calibri"/>
              </a:rPr>
              <a:t> ?</a:t>
            </a:r>
            <a:endParaRPr lang="en-US" sz="2000" b="0" i="0" u="none" strike="noStrike" cap="none" dirty="0">
              <a:solidFill>
                <a:schemeClr val="lt1"/>
              </a:solidFill>
              <a:latin typeface="Gill Sans MT" panose="020B0502020104020203" pitchFamily="34" charset="0"/>
              <a:ea typeface="Calibri"/>
              <a:cs typeface="Calibri"/>
              <a:sym typeface="Calibri"/>
            </a:endParaRPr>
          </a:p>
          <a:p>
            <a:pPr marL="285750" lvl="1" indent="-285750">
              <a:buClr>
                <a:schemeClr val="lt1"/>
              </a:buClr>
              <a:buSzPts val="2000"/>
              <a:buFont typeface="Arial"/>
              <a:buChar char="•"/>
            </a:pPr>
            <a:r>
              <a:rPr lang="en-US" sz="2000" dirty="0" err="1">
                <a:latin typeface="Gill Sans MT" panose="020B0502020104020203" pitchFamily="34" charset="0"/>
                <a:ea typeface="Calibri"/>
                <a:cs typeface="Calibri"/>
                <a:sym typeface="Calibri"/>
              </a:rPr>
              <a:t>Quels</a:t>
            </a:r>
            <a:r>
              <a:rPr lang="en-US" sz="2000" dirty="0">
                <a:latin typeface="Gill Sans MT" panose="020B0502020104020203" pitchFamily="34" charset="0"/>
                <a:ea typeface="Calibri"/>
                <a:cs typeface="Calibri"/>
                <a:sym typeface="Calibri"/>
              </a:rPr>
              <a:t> </a:t>
            </a:r>
            <a:r>
              <a:rPr lang="en-US" sz="2000" dirty="0" err="1">
                <a:latin typeface="Gill Sans MT" panose="020B0502020104020203" pitchFamily="34" charset="0"/>
                <a:ea typeface="Calibri"/>
                <a:cs typeface="Calibri"/>
                <a:sym typeface="Calibri"/>
              </a:rPr>
              <a:t>sont</a:t>
            </a:r>
            <a:r>
              <a:rPr lang="en-US" sz="2000" dirty="0">
                <a:latin typeface="Gill Sans MT" panose="020B0502020104020203" pitchFamily="34" charset="0"/>
                <a:ea typeface="Calibri"/>
                <a:cs typeface="Calibri"/>
                <a:sym typeface="Calibri"/>
              </a:rPr>
              <a:t> les </a:t>
            </a:r>
            <a:r>
              <a:rPr lang="en-US" sz="2000" dirty="0" err="1">
                <a:latin typeface="Gill Sans MT" panose="020B0502020104020203" pitchFamily="34" charset="0"/>
                <a:ea typeface="Calibri"/>
                <a:cs typeface="Calibri"/>
                <a:sym typeface="Calibri"/>
              </a:rPr>
              <a:t>avantages</a:t>
            </a:r>
            <a:r>
              <a:rPr lang="en-US" sz="2000" dirty="0">
                <a:latin typeface="Gill Sans MT" panose="020B0502020104020203" pitchFamily="34" charset="0"/>
                <a:ea typeface="Calibri"/>
                <a:cs typeface="Calibri"/>
                <a:sym typeface="Calibri"/>
              </a:rPr>
              <a:t> </a:t>
            </a:r>
            <a:r>
              <a:rPr lang="en-US" sz="2000" dirty="0" err="1">
                <a:latin typeface="Gill Sans MT" panose="020B0502020104020203" pitchFamily="34" charset="0"/>
                <a:ea typeface="Calibri"/>
                <a:cs typeface="Calibri"/>
                <a:sym typeface="Calibri"/>
              </a:rPr>
              <a:t>ou</a:t>
            </a:r>
            <a:r>
              <a:rPr lang="en-US" sz="2000" dirty="0">
                <a:latin typeface="Gill Sans MT" panose="020B0502020104020203" pitchFamily="34" charset="0"/>
                <a:ea typeface="Calibri"/>
                <a:cs typeface="Calibri"/>
                <a:sym typeface="Calibri"/>
              </a:rPr>
              <a:t> </a:t>
            </a:r>
            <a:r>
              <a:rPr lang="en-US" sz="2000" dirty="0" err="1">
                <a:latin typeface="Gill Sans MT" panose="020B0502020104020203" pitchFamily="34" charset="0"/>
                <a:ea typeface="Calibri"/>
                <a:cs typeface="Calibri"/>
                <a:sym typeface="Calibri"/>
              </a:rPr>
              <a:t>incitatifs</a:t>
            </a:r>
            <a:r>
              <a:rPr lang="en-US" sz="2000" dirty="0">
                <a:latin typeface="Gill Sans MT" panose="020B0502020104020203" pitchFamily="34" charset="0"/>
                <a:ea typeface="Calibri"/>
                <a:cs typeface="Calibri"/>
                <a:sym typeface="Calibri"/>
              </a:rPr>
              <a:t> pour </a:t>
            </a:r>
            <a:r>
              <a:rPr lang="en-US" sz="2000" dirty="0" err="1">
                <a:latin typeface="Gill Sans MT" panose="020B0502020104020203" pitchFamily="34" charset="0"/>
                <a:ea typeface="Calibri"/>
                <a:cs typeface="Calibri"/>
                <a:sym typeface="Calibri"/>
              </a:rPr>
              <a:t>vos</a:t>
            </a:r>
            <a:r>
              <a:rPr lang="en-US" sz="2000" dirty="0">
                <a:latin typeface="Gill Sans MT" panose="020B0502020104020203" pitchFamily="34" charset="0"/>
                <a:ea typeface="Calibri"/>
                <a:cs typeface="Calibri"/>
                <a:sym typeface="Calibri"/>
              </a:rPr>
              <a:t> </a:t>
            </a:r>
            <a:r>
              <a:rPr lang="en-US" sz="2000" dirty="0" err="1" smtClean="0">
                <a:latin typeface="Gill Sans MT" panose="020B0502020104020203" pitchFamily="34" charset="0"/>
                <a:ea typeface="Calibri"/>
                <a:cs typeface="Calibri"/>
                <a:sym typeface="Calibri"/>
              </a:rPr>
              <a:t>établissements</a:t>
            </a:r>
            <a:r>
              <a:rPr lang="en-US" sz="2000" dirty="0" smtClean="0">
                <a:latin typeface="Gill Sans MT" panose="020B0502020104020203" pitchFamily="34" charset="0"/>
                <a:ea typeface="Calibri"/>
                <a:cs typeface="Calibri"/>
                <a:sym typeface="Calibri"/>
              </a:rPr>
              <a:t> ?</a:t>
            </a:r>
            <a:endParaRPr lang="en-US" sz="2000" b="0" i="0" u="none" strike="noStrike" cap="none" dirty="0">
              <a:solidFill>
                <a:schemeClr val="lt1"/>
              </a:solidFill>
              <a:latin typeface="Gill Sans MT" panose="020B0502020104020203" pitchFamily="34" charset="0"/>
              <a:ea typeface="Calibri"/>
              <a:cs typeface="Calibri"/>
              <a:sym typeface="Calibri"/>
            </a:endParaRPr>
          </a:p>
        </p:txBody>
      </p:sp>
      <p:sp>
        <p:nvSpPr>
          <p:cNvPr id="326" name="Shape 326"/>
          <p:cNvSpPr txBox="1"/>
          <p:nvPr/>
        </p:nvSpPr>
        <p:spPr>
          <a:xfrm>
            <a:off x="1491521" y="2806373"/>
            <a:ext cx="6977921" cy="1282303"/>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r>
              <a:rPr lang="fr-CA" sz="2000" dirty="0">
                <a:solidFill>
                  <a:schemeClr val="dk1"/>
                </a:solidFill>
                <a:latin typeface="Gill Sans MT" panose="020B0502020104020203" pitchFamily="34" charset="0"/>
                <a:ea typeface="Calibri"/>
                <a:cs typeface="Calibri"/>
                <a:sym typeface="Calibri"/>
              </a:rPr>
              <a:t>Votre Career Center </a:t>
            </a:r>
            <a:r>
              <a:rPr lang="fr-CA" sz="2000" dirty="0" err="1">
                <a:solidFill>
                  <a:schemeClr val="dk1"/>
                </a:solidFill>
                <a:latin typeface="Gill Sans MT" panose="020B0502020104020203" pitchFamily="34" charset="0"/>
                <a:ea typeface="Calibri"/>
                <a:cs typeface="Calibri"/>
                <a:sym typeface="Calibri"/>
              </a:rPr>
              <a:t>a-t-il</a:t>
            </a:r>
            <a:r>
              <a:rPr lang="fr-CA" sz="2000" dirty="0">
                <a:solidFill>
                  <a:schemeClr val="dk1"/>
                </a:solidFill>
                <a:latin typeface="Gill Sans MT" panose="020B0502020104020203" pitchFamily="34" charset="0"/>
                <a:ea typeface="Calibri"/>
                <a:cs typeface="Calibri"/>
                <a:sym typeface="Calibri"/>
              </a:rPr>
              <a:t> reçu du financement venant d’une </a:t>
            </a:r>
            <a:r>
              <a:rPr lang="fr-CA" sz="2000" dirty="0" smtClean="0">
                <a:solidFill>
                  <a:schemeClr val="dk1"/>
                </a:solidFill>
                <a:latin typeface="Gill Sans MT" panose="020B0502020104020203" pitchFamily="34" charset="0"/>
                <a:ea typeface="Calibri"/>
                <a:cs typeface="Calibri"/>
                <a:sym typeface="Calibri"/>
              </a:rPr>
              <a:t>entreprise ?</a:t>
            </a:r>
            <a:endParaRPr dirty="0">
              <a:latin typeface="Gill Sans MT" panose="020B0502020104020203" pitchFamily="34" charset="0"/>
            </a:endParaRPr>
          </a:p>
          <a:p>
            <a:pPr marL="285750" marR="0" lvl="1" indent="-285750" algn="l" rtl="0">
              <a:spcBef>
                <a:spcPts val="0"/>
              </a:spcBef>
              <a:spcAft>
                <a:spcPts val="0"/>
              </a:spcAft>
              <a:buClr>
                <a:schemeClr val="dk1"/>
              </a:buClr>
              <a:buSzPts val="2000"/>
              <a:buFont typeface="Arial"/>
              <a:buChar char="•"/>
            </a:pPr>
            <a:r>
              <a:rPr lang="en-US" sz="2000" b="0" i="0" u="none" strike="noStrike" cap="none" dirty="0">
                <a:solidFill>
                  <a:schemeClr val="dk1"/>
                </a:solidFill>
                <a:latin typeface="Gill Sans MT" panose="020B0502020104020203" pitchFamily="34" charset="0"/>
                <a:ea typeface="Calibri"/>
                <a:cs typeface="Calibri"/>
                <a:sym typeface="Calibri"/>
              </a:rPr>
              <a:t>Si </a:t>
            </a:r>
            <a:r>
              <a:rPr lang="en-US" sz="2000" b="0" i="0" u="none" strike="noStrike" cap="none" dirty="0" err="1">
                <a:solidFill>
                  <a:schemeClr val="dk1"/>
                </a:solidFill>
                <a:latin typeface="Gill Sans MT" panose="020B0502020104020203" pitchFamily="34" charset="0"/>
                <a:ea typeface="Calibri"/>
                <a:cs typeface="Calibri"/>
                <a:sym typeface="Calibri"/>
              </a:rPr>
              <a:t>c’est</a:t>
            </a:r>
            <a:r>
              <a:rPr lang="en-US" sz="2000" b="0" i="0" u="none" strike="noStrike" cap="none" dirty="0">
                <a:solidFill>
                  <a:schemeClr val="dk1"/>
                </a:solidFill>
                <a:latin typeface="Gill Sans MT" panose="020B0502020104020203" pitchFamily="34" charset="0"/>
                <a:ea typeface="Calibri"/>
                <a:cs typeface="Calibri"/>
                <a:sym typeface="Calibri"/>
              </a:rPr>
              <a:t> le </a:t>
            </a:r>
            <a:r>
              <a:rPr lang="en-US" sz="2000" b="0" i="0" u="none" strike="noStrike" cap="none" dirty="0" err="1">
                <a:solidFill>
                  <a:schemeClr val="dk1"/>
                </a:solidFill>
                <a:latin typeface="Gill Sans MT" panose="020B0502020104020203" pitchFamily="34" charset="0"/>
                <a:ea typeface="Calibri"/>
                <a:cs typeface="Calibri"/>
                <a:sym typeface="Calibri"/>
              </a:rPr>
              <a:t>cas</a:t>
            </a:r>
            <a:r>
              <a:rPr lang="en-US" sz="2000" b="0" i="0" u="none" strike="noStrike" cap="none" dirty="0">
                <a:solidFill>
                  <a:schemeClr val="dk1"/>
                </a:solidFill>
                <a:latin typeface="Gill Sans MT" panose="020B0502020104020203" pitchFamily="34" charset="0"/>
                <a:ea typeface="Calibri"/>
                <a:cs typeface="Calibri"/>
                <a:sym typeface="Calibri"/>
              </a:rPr>
              <a:t>, à quoi </a:t>
            </a:r>
            <a:r>
              <a:rPr lang="en-US" sz="2000" b="0" i="0" u="none" strike="noStrike" cap="none" dirty="0" err="1">
                <a:solidFill>
                  <a:schemeClr val="dk1"/>
                </a:solidFill>
                <a:latin typeface="Gill Sans MT" panose="020B0502020104020203" pitchFamily="34" charset="0"/>
                <a:ea typeface="Calibri"/>
                <a:cs typeface="Calibri"/>
                <a:sym typeface="Calibri"/>
              </a:rPr>
              <a:t>servait</a:t>
            </a:r>
            <a:r>
              <a:rPr lang="en-US" sz="2000" b="0" i="0" u="none" strike="noStrike" cap="none" dirty="0">
                <a:solidFill>
                  <a:schemeClr val="dk1"/>
                </a:solidFill>
                <a:latin typeface="Gill Sans MT" panose="020B0502020104020203" pitchFamily="34" charset="0"/>
                <a:ea typeface="Calibri"/>
                <a:cs typeface="Calibri"/>
                <a:sym typeface="Calibri"/>
              </a:rPr>
              <a:t> </a:t>
            </a:r>
            <a:r>
              <a:rPr lang="en-US" sz="2000" b="0" i="0" u="none" strike="noStrike" cap="none" dirty="0" err="1">
                <a:solidFill>
                  <a:schemeClr val="dk1"/>
                </a:solidFill>
                <a:latin typeface="Gill Sans MT" panose="020B0502020104020203" pitchFamily="34" charset="0"/>
                <a:ea typeface="Calibri"/>
                <a:cs typeface="Calibri"/>
                <a:sym typeface="Calibri"/>
              </a:rPr>
              <a:t>ces</a:t>
            </a:r>
            <a:r>
              <a:rPr lang="en-US" sz="2000" b="0" i="0" u="none" strike="noStrike" cap="none" dirty="0">
                <a:solidFill>
                  <a:schemeClr val="dk1"/>
                </a:solidFill>
                <a:latin typeface="Gill Sans MT" panose="020B0502020104020203" pitchFamily="34" charset="0"/>
                <a:ea typeface="Calibri"/>
                <a:cs typeface="Calibri"/>
                <a:sym typeface="Calibri"/>
              </a:rPr>
              <a:t> </a:t>
            </a:r>
            <a:r>
              <a:rPr lang="en-US" sz="2000" b="0" i="0" u="none" strike="noStrike" cap="none" dirty="0" err="1" smtClean="0">
                <a:solidFill>
                  <a:schemeClr val="dk1"/>
                </a:solidFill>
                <a:latin typeface="Gill Sans MT" panose="020B0502020104020203" pitchFamily="34" charset="0"/>
                <a:ea typeface="Calibri"/>
                <a:cs typeface="Calibri"/>
                <a:sym typeface="Calibri"/>
              </a:rPr>
              <a:t>fonds</a:t>
            </a:r>
            <a:r>
              <a:rPr lang="en-US" sz="2000" b="0" i="0" u="none" strike="noStrike" cap="none" dirty="0" smtClean="0">
                <a:solidFill>
                  <a:schemeClr val="dk1"/>
                </a:solidFill>
                <a:latin typeface="Gill Sans MT" panose="020B0502020104020203" pitchFamily="34" charset="0"/>
                <a:ea typeface="Calibri"/>
                <a:cs typeface="Calibri"/>
                <a:sym typeface="Calibri"/>
              </a:rPr>
              <a:t> ? </a:t>
            </a:r>
            <a:r>
              <a:rPr lang="en-US" sz="2000" b="0" i="0" u="none" strike="noStrike" cap="none" dirty="0">
                <a:solidFill>
                  <a:schemeClr val="dk1"/>
                </a:solidFill>
                <a:latin typeface="Gill Sans MT" panose="020B0502020104020203" pitchFamily="34" charset="0"/>
                <a:ea typeface="Calibri"/>
                <a:cs typeface="Calibri"/>
                <a:sym typeface="Calibri"/>
              </a:rPr>
              <a:t>Comment </a:t>
            </a:r>
            <a:r>
              <a:rPr lang="en-US" sz="2000" b="0" i="0" u="none" strike="noStrike" cap="none" dirty="0" err="1">
                <a:solidFill>
                  <a:schemeClr val="dk1"/>
                </a:solidFill>
                <a:latin typeface="Gill Sans MT" panose="020B0502020104020203" pitchFamily="34" charset="0"/>
                <a:ea typeface="Calibri"/>
                <a:cs typeface="Calibri"/>
                <a:sym typeface="Calibri"/>
              </a:rPr>
              <a:t>avez-vous</a:t>
            </a:r>
            <a:r>
              <a:rPr lang="en-US" sz="2000" b="0" i="0" u="none" strike="noStrike" cap="none" dirty="0">
                <a:solidFill>
                  <a:schemeClr val="dk1"/>
                </a:solidFill>
                <a:latin typeface="Gill Sans MT" panose="020B0502020104020203" pitchFamily="34" charset="0"/>
                <a:ea typeface="Calibri"/>
                <a:cs typeface="Calibri"/>
                <a:sym typeface="Calibri"/>
              </a:rPr>
              <a:t> </a:t>
            </a:r>
            <a:r>
              <a:rPr lang="en-US" sz="2000" b="0" i="0" u="none" strike="noStrike" cap="none" dirty="0" err="1">
                <a:solidFill>
                  <a:schemeClr val="dk1"/>
                </a:solidFill>
                <a:latin typeface="Gill Sans MT" panose="020B0502020104020203" pitchFamily="34" charset="0"/>
                <a:ea typeface="Calibri"/>
                <a:cs typeface="Calibri"/>
                <a:sym typeface="Calibri"/>
              </a:rPr>
              <a:t>réussi</a:t>
            </a:r>
            <a:r>
              <a:rPr lang="en-US" sz="2000" b="0" i="0" u="none" strike="noStrike" cap="none" dirty="0">
                <a:solidFill>
                  <a:schemeClr val="dk1"/>
                </a:solidFill>
                <a:latin typeface="Gill Sans MT" panose="020B0502020104020203" pitchFamily="34" charset="0"/>
                <a:ea typeface="Calibri"/>
                <a:cs typeface="Calibri"/>
                <a:sym typeface="Calibri"/>
              </a:rPr>
              <a:t> à </a:t>
            </a:r>
            <a:r>
              <a:rPr lang="en-US" sz="2000" b="0" i="0" u="none" strike="noStrike" cap="none" dirty="0" err="1">
                <a:solidFill>
                  <a:schemeClr val="dk1"/>
                </a:solidFill>
                <a:latin typeface="Gill Sans MT" panose="020B0502020104020203" pitchFamily="34" charset="0"/>
                <a:ea typeface="Calibri"/>
                <a:cs typeface="Calibri"/>
                <a:sym typeface="Calibri"/>
              </a:rPr>
              <a:t>obtenir</a:t>
            </a:r>
            <a:r>
              <a:rPr lang="en-US" sz="2000" b="0" i="0" u="none" strike="noStrike" cap="none" dirty="0">
                <a:solidFill>
                  <a:schemeClr val="dk1"/>
                </a:solidFill>
                <a:latin typeface="Gill Sans MT" panose="020B0502020104020203" pitchFamily="34" charset="0"/>
                <a:ea typeface="Calibri"/>
                <a:cs typeface="Calibri"/>
                <a:sym typeface="Calibri"/>
              </a:rPr>
              <a:t> </a:t>
            </a:r>
            <a:r>
              <a:rPr lang="en-US" sz="2000" b="0" i="0" u="none" strike="noStrike" cap="none" dirty="0" err="1">
                <a:solidFill>
                  <a:schemeClr val="dk1"/>
                </a:solidFill>
                <a:latin typeface="Gill Sans MT" panose="020B0502020104020203" pitchFamily="34" charset="0"/>
                <a:ea typeface="Calibri"/>
                <a:cs typeface="Calibri"/>
                <a:sym typeface="Calibri"/>
              </a:rPr>
              <a:t>ce</a:t>
            </a:r>
            <a:r>
              <a:rPr lang="en-US" sz="2000" b="0" i="0" u="none" strike="noStrike" cap="none" dirty="0">
                <a:solidFill>
                  <a:schemeClr val="dk1"/>
                </a:solidFill>
                <a:latin typeface="Gill Sans MT" panose="020B0502020104020203" pitchFamily="34" charset="0"/>
                <a:ea typeface="Calibri"/>
                <a:cs typeface="Calibri"/>
                <a:sym typeface="Calibri"/>
              </a:rPr>
              <a:t> </a:t>
            </a:r>
            <a:r>
              <a:rPr lang="en-US" sz="2000" b="0" i="0" u="none" strike="noStrike" cap="none" dirty="0" err="1">
                <a:solidFill>
                  <a:schemeClr val="dk1"/>
                </a:solidFill>
                <a:latin typeface="Gill Sans MT" panose="020B0502020104020203" pitchFamily="34" charset="0"/>
                <a:ea typeface="Calibri"/>
                <a:cs typeface="Calibri"/>
                <a:sym typeface="Calibri"/>
              </a:rPr>
              <a:t>financement</a:t>
            </a:r>
            <a:r>
              <a:rPr lang="en-US" sz="2000" b="0" i="0" u="none" strike="noStrike" cap="none" dirty="0">
                <a:solidFill>
                  <a:schemeClr val="dk1"/>
                </a:solidFill>
                <a:latin typeface="Gill Sans MT" panose="020B0502020104020203" pitchFamily="34" charset="0"/>
                <a:ea typeface="Calibri"/>
                <a:cs typeface="Calibri"/>
                <a:sym typeface="Calibri"/>
              </a:rPr>
              <a:t>?</a:t>
            </a:r>
            <a:endParaRPr dirty="0">
              <a:latin typeface="Gill Sans MT" panose="020B0502020104020203" pitchFamily="34" charset="0"/>
            </a:endParaRPr>
          </a:p>
        </p:txBody>
      </p:sp>
      <p:sp>
        <p:nvSpPr>
          <p:cNvPr id="327" name="Shape 327"/>
          <p:cNvSpPr txBox="1"/>
          <p:nvPr/>
        </p:nvSpPr>
        <p:spPr>
          <a:xfrm>
            <a:off x="547141" y="1963699"/>
            <a:ext cx="42722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Gill Sans MT" panose="020B0502020104020203" pitchFamily="34" charset="0"/>
                <a:ea typeface="Calibri"/>
                <a:cs typeface="Calibri"/>
                <a:sym typeface="Calibri"/>
              </a:rPr>
              <a:t>1</a:t>
            </a:r>
            <a:endParaRPr sz="1200" dirty="0">
              <a:latin typeface="Gill Sans MT" panose="020B0502020104020203" pitchFamily="34" charset="0"/>
            </a:endParaRPr>
          </a:p>
        </p:txBody>
      </p:sp>
      <p:sp>
        <p:nvSpPr>
          <p:cNvPr id="328" name="Shape 328"/>
          <p:cNvSpPr txBox="1"/>
          <p:nvPr/>
        </p:nvSpPr>
        <p:spPr>
          <a:xfrm>
            <a:off x="475938" y="3124359"/>
            <a:ext cx="569626"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dk1"/>
                </a:solidFill>
                <a:latin typeface="Gill Sans MT" panose="020B0502020104020203" pitchFamily="34" charset="0"/>
                <a:ea typeface="Calibri"/>
                <a:cs typeface="Calibri"/>
                <a:sym typeface="Calibri"/>
              </a:rPr>
              <a:t>2</a:t>
            </a:r>
            <a:endParaRPr sz="1200">
              <a:latin typeface="Gill Sans MT" panose="020B0502020104020203" pitchFamily="34" charset="0"/>
            </a:endParaRPr>
          </a:p>
        </p:txBody>
      </p:sp>
      <p:sp>
        <p:nvSpPr>
          <p:cNvPr id="3" name="ZoneTexte 2"/>
          <p:cNvSpPr txBox="1"/>
          <p:nvPr/>
        </p:nvSpPr>
        <p:spPr>
          <a:xfrm>
            <a:off x="4000500" y="4762499"/>
            <a:ext cx="1270000" cy="279400"/>
          </a:xfrm>
          <a:prstGeom prst="rect">
            <a:avLst/>
          </a:prstGeom>
          <a:noFill/>
        </p:spPr>
        <p:txBody>
          <a:bodyPr vert="horz" rtlCol="0">
            <a:spAutoFit/>
          </a:bodyPr>
          <a:lstStyle/>
          <a:p>
            <a:pPr algn="ctr"/>
            <a:fld id="{915CF202-00EA-42F3-8926-A8BD2F2FA9B4}" type="slidenum">
              <a:rPr lang="fr-FR" sz="1200" smtClean="0">
                <a:latin typeface="Gill Sans" panose="020B0604020202020204"/>
              </a:rPr>
              <a:pPr algn="ctr"/>
              <a:t>4</a:t>
            </a:fld>
            <a:r>
              <a:rPr lang="fr-FR" sz="1200" smtClean="0">
                <a:latin typeface="Gill Sans" panose="020B0604020202020204"/>
              </a:rPr>
              <a:t> / 30</a:t>
            </a:r>
            <a:endParaRPr lang="fr-FR" sz="1200">
              <a:latin typeface="Gill Sans" panose="020B0604020202020204"/>
            </a:endParaRPr>
          </a:p>
        </p:txBody>
      </p:sp>
    </p:spTree>
    <p:extLst>
      <p:ext uri="{BB962C8B-B14F-4D97-AF65-F5344CB8AC3E}">
        <p14:creationId xmlns:p14="http://schemas.microsoft.com/office/powerpoint/2010/main" val="3140943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5"/>
        <p:cNvGrpSpPr/>
        <p:nvPr/>
      </p:nvGrpSpPr>
      <p:grpSpPr>
        <a:xfrm>
          <a:off x="0" y="0"/>
          <a:ext cx="0" cy="0"/>
          <a:chOff x="0" y="0"/>
          <a:chExt cx="0" cy="0"/>
        </a:xfrm>
      </p:grpSpPr>
      <p:sp>
        <p:nvSpPr>
          <p:cNvPr id="336" name="Shape 336"/>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LES CC ET LE FINANCEMENT VENANT DU SECTEUR PRIVÉ</a:t>
            </a:r>
            <a:endParaRPr dirty="0"/>
          </a:p>
        </p:txBody>
      </p:sp>
      <p:sp>
        <p:nvSpPr>
          <p:cNvPr id="340" name="Shape 340"/>
          <p:cNvSpPr txBox="1"/>
          <p:nvPr/>
        </p:nvSpPr>
        <p:spPr>
          <a:xfrm>
            <a:off x="304800" y="960609"/>
            <a:ext cx="8591227" cy="1771958"/>
          </a:xfrm>
          <a:prstGeom prst="rect">
            <a:avLst/>
          </a:prstGeom>
          <a:solidFill>
            <a:srgbClr val="FFFFFF"/>
          </a:solidFill>
          <a:ln w="25400" cap="flat" cmpd="sng" algn="ctr">
            <a:noFill/>
            <a:prstDash val="solid"/>
            <a:headEnd type="none" w="sm" len="sm"/>
            <a:tailEnd type="none" w="sm" len="sm"/>
          </a:ln>
          <a:effectLst/>
          <a:extLst>
            <a:ext uri="{91240B29-F687-4F45-9708-019B960494DF}">
              <a14:hiddenLine xmlns:a14="http://schemas.microsoft.com/office/drawing/2010/main" w="25400" cap="flat" cmpd="sng" algn="ctr">
                <a:solidFill>
                  <a:srgbClr val="FFFFFF"/>
                </a:solidFill>
                <a:prstDash val="solid"/>
                <a:headEnd type="none" w="sm" len="sm"/>
                <a:tailEnd type="none" w="sm" len="sm"/>
              </a14:hiddenLine>
            </a:ext>
          </a:extLst>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noAutofit/>
          </a:bodyPr>
          <a:lstStyle/>
          <a:p>
            <a:pPr marL="0" marR="0" lvl="0" indent="0" algn="just" rtl="0">
              <a:lnSpc>
                <a:spcPts val="1700"/>
              </a:lnSpc>
              <a:spcAft>
                <a:spcPts val="600"/>
              </a:spcAft>
              <a:buNone/>
            </a:pPr>
            <a:r>
              <a:rPr lang="fr-CA" sz="1600" dirty="0">
                <a:solidFill>
                  <a:srgbClr val="17375E"/>
                </a:solidFill>
                <a:latin typeface="Gill Sans" panose="020B0604020202020204"/>
                <a:ea typeface="Calibri"/>
                <a:cs typeface="Calibri"/>
                <a:sym typeface="Calibri"/>
              </a:rPr>
              <a:t>Avantages pour les entreprises</a:t>
            </a:r>
            <a:endParaRPr sz="1600" dirty="0">
              <a:solidFill>
                <a:srgbClr val="17375E"/>
              </a:solidFill>
              <a:latin typeface="Gill Sans" panose="020B0604020202020204"/>
            </a:endParaRPr>
          </a:p>
          <a:p>
            <a:pPr marL="285750" lvl="0" indent="-285750" algn="just">
              <a:lnSpc>
                <a:spcPts val="1700"/>
              </a:lnSpc>
              <a:spcAft>
                <a:spcPts val="600"/>
              </a:spcAft>
              <a:buClr>
                <a:schemeClr val="dk1"/>
              </a:buClr>
              <a:buSzPts val="1600"/>
              <a:buFont typeface="Arial"/>
              <a:buChar char="•"/>
            </a:pPr>
            <a:r>
              <a:rPr lang="fr-CA" sz="1600" dirty="0">
                <a:solidFill>
                  <a:srgbClr val="17375E"/>
                </a:solidFill>
                <a:latin typeface="Gill Sans" panose="020B0604020202020204"/>
                <a:ea typeface="Calibri"/>
                <a:cs typeface="Calibri"/>
                <a:sym typeface="Calibri"/>
              </a:rPr>
              <a:t>Promouvoir la notoriété des produits et accroître la visibilité de la marque – distributeurs de boissons gazeuses sur le campus, boissons distribuées lors d'événements importants sur le campus (remise de diplômes, événements sportifs</a:t>
            </a:r>
            <a:r>
              <a:rPr lang="fr-CA" sz="1600" dirty="0" smtClean="0">
                <a:solidFill>
                  <a:srgbClr val="17375E"/>
                </a:solidFill>
                <a:latin typeface="Gill Sans" panose="020B0604020202020204"/>
                <a:ea typeface="Calibri"/>
                <a:cs typeface="Calibri"/>
                <a:sym typeface="Calibri"/>
              </a:rPr>
              <a:t>), </a:t>
            </a:r>
            <a:r>
              <a:rPr lang="fr-CA" sz="1600" dirty="0">
                <a:solidFill>
                  <a:srgbClr val="17375E"/>
                </a:solidFill>
                <a:latin typeface="Gill Sans" panose="020B0604020202020204"/>
                <a:ea typeface="Calibri"/>
                <a:cs typeface="Calibri"/>
                <a:sym typeface="Calibri"/>
              </a:rPr>
              <a:t>etc.</a:t>
            </a:r>
          </a:p>
          <a:p>
            <a:pPr marL="285750" lvl="0" indent="-285750" algn="just">
              <a:lnSpc>
                <a:spcPts val="1700"/>
              </a:lnSpc>
              <a:spcAft>
                <a:spcPts val="600"/>
              </a:spcAft>
              <a:buClr>
                <a:schemeClr val="dk1"/>
              </a:buClr>
              <a:buSzPts val="1600"/>
              <a:buFont typeface="Arial"/>
              <a:buChar char="•"/>
            </a:pPr>
            <a:r>
              <a:rPr lang="fr-CA" sz="1600" dirty="0">
                <a:solidFill>
                  <a:srgbClr val="17375E"/>
                </a:solidFill>
                <a:latin typeface="Gill Sans" panose="020B0604020202020204"/>
                <a:ea typeface="Calibri"/>
                <a:cs typeface="Calibri"/>
                <a:sym typeface="Calibri"/>
              </a:rPr>
              <a:t>Faire connaître l’entreprise auprès des candidats potentiels</a:t>
            </a:r>
          </a:p>
          <a:p>
            <a:pPr marL="285750" lvl="0" indent="-285750" algn="just">
              <a:lnSpc>
                <a:spcPts val="1700"/>
              </a:lnSpc>
              <a:spcAft>
                <a:spcPts val="600"/>
              </a:spcAft>
              <a:buClr>
                <a:schemeClr val="dk1"/>
              </a:buClr>
              <a:buSzPts val="1600"/>
              <a:buFont typeface="Arial"/>
              <a:buChar char="•"/>
            </a:pPr>
            <a:r>
              <a:rPr lang="fr-CA" sz="1600" dirty="0">
                <a:solidFill>
                  <a:srgbClr val="17375E"/>
                </a:solidFill>
                <a:latin typeface="Gill Sans" panose="020B0604020202020204"/>
                <a:ea typeface="Calibri"/>
                <a:cs typeface="Calibri"/>
                <a:sym typeface="Calibri"/>
              </a:rPr>
              <a:t>Ligne directe vers les candidats pour de futurs </a:t>
            </a:r>
            <a:r>
              <a:rPr lang="fr-CA" sz="1600" dirty="0" smtClean="0">
                <a:solidFill>
                  <a:srgbClr val="17375E"/>
                </a:solidFill>
                <a:latin typeface="Gill Sans" panose="020B0604020202020204"/>
                <a:ea typeface="Calibri"/>
                <a:cs typeface="Calibri"/>
                <a:sym typeface="Calibri"/>
              </a:rPr>
              <a:t>emplois</a:t>
            </a:r>
          </a:p>
          <a:p>
            <a:pPr lvl="0" algn="just">
              <a:lnSpc>
                <a:spcPts val="1700"/>
              </a:lnSpc>
              <a:spcAft>
                <a:spcPts val="600"/>
              </a:spcAft>
            </a:pPr>
            <a:endParaRPr lang="fr-FR" sz="1600" dirty="0" smtClean="0">
              <a:solidFill>
                <a:srgbClr val="17375E"/>
              </a:solidFill>
              <a:latin typeface="Gill Sans" panose="020B0604020202020204"/>
              <a:ea typeface="Calibri"/>
              <a:cs typeface="Calibri"/>
              <a:sym typeface="Calibri"/>
            </a:endParaRPr>
          </a:p>
          <a:p>
            <a:pPr lvl="0" algn="just">
              <a:lnSpc>
                <a:spcPts val="1700"/>
              </a:lnSpc>
              <a:spcAft>
                <a:spcPts val="600"/>
              </a:spcAft>
            </a:pPr>
            <a:r>
              <a:rPr lang="fr-FR" sz="1600" dirty="0" smtClean="0">
                <a:solidFill>
                  <a:srgbClr val="17375E"/>
                </a:solidFill>
                <a:latin typeface="Gill Sans" panose="020B0604020202020204"/>
                <a:ea typeface="Calibri"/>
                <a:cs typeface="Calibri"/>
                <a:sym typeface="Calibri"/>
              </a:rPr>
              <a:t>Avantages </a:t>
            </a:r>
            <a:r>
              <a:rPr lang="fr-FR" sz="1600" dirty="0">
                <a:solidFill>
                  <a:srgbClr val="17375E"/>
                </a:solidFill>
                <a:latin typeface="Gill Sans" panose="020B0604020202020204"/>
                <a:ea typeface="Calibri"/>
                <a:cs typeface="Calibri"/>
                <a:sym typeface="Calibri"/>
              </a:rPr>
              <a:t>pour l’institution hôte</a:t>
            </a:r>
            <a:endParaRPr lang="fr-FR" sz="1600" dirty="0">
              <a:solidFill>
                <a:srgbClr val="17375E"/>
              </a:solidFill>
              <a:latin typeface="Gill Sans" panose="020B0604020202020204"/>
            </a:endParaRPr>
          </a:p>
          <a:p>
            <a:pPr marL="285750" lvl="0" indent="-285750" algn="just">
              <a:lnSpc>
                <a:spcPts val="1700"/>
              </a:lnSpc>
              <a:spcAft>
                <a:spcPts val="600"/>
              </a:spcAft>
              <a:buClr>
                <a:schemeClr val="dk1"/>
              </a:buClr>
              <a:buSzPts val="1600"/>
              <a:buFont typeface="Arial"/>
              <a:buChar char="•"/>
            </a:pPr>
            <a:r>
              <a:rPr lang="fr-FR" sz="1600" dirty="0">
                <a:solidFill>
                  <a:srgbClr val="17375E"/>
                </a:solidFill>
                <a:latin typeface="Gill Sans" panose="020B0604020202020204"/>
                <a:ea typeface="Calibri"/>
                <a:cs typeface="Calibri"/>
                <a:sym typeface="Calibri"/>
              </a:rPr>
              <a:t>Une plus grande interaction avec l'industrie</a:t>
            </a:r>
          </a:p>
          <a:p>
            <a:pPr marL="285750" lvl="0" indent="-285750" algn="just">
              <a:lnSpc>
                <a:spcPts val="1700"/>
              </a:lnSpc>
              <a:spcAft>
                <a:spcPts val="600"/>
              </a:spcAft>
              <a:buClr>
                <a:schemeClr val="dk1"/>
              </a:buClr>
              <a:buSzPts val="1600"/>
              <a:buFont typeface="Arial"/>
              <a:buChar char="•"/>
            </a:pPr>
            <a:r>
              <a:rPr lang="fr-FR" sz="1600" dirty="0">
                <a:solidFill>
                  <a:srgbClr val="17375E"/>
                </a:solidFill>
                <a:latin typeface="Gill Sans" panose="020B0604020202020204"/>
                <a:ea typeface="Calibri"/>
                <a:cs typeface="Calibri"/>
                <a:sym typeface="Calibri"/>
              </a:rPr>
              <a:t>Davantage d'engagement potentiel pour des stages/emplois pour les étudiants</a:t>
            </a:r>
          </a:p>
          <a:p>
            <a:pPr marL="285750" lvl="0" indent="-285750" algn="just">
              <a:lnSpc>
                <a:spcPts val="1700"/>
              </a:lnSpc>
              <a:spcAft>
                <a:spcPts val="600"/>
              </a:spcAft>
              <a:buClr>
                <a:schemeClr val="dk1"/>
              </a:buClr>
              <a:buSzPts val="1600"/>
              <a:buFont typeface="Arial"/>
              <a:buChar char="•"/>
            </a:pPr>
            <a:r>
              <a:rPr lang="fr-FR" sz="1600" dirty="0">
                <a:solidFill>
                  <a:srgbClr val="17375E"/>
                </a:solidFill>
                <a:latin typeface="Gill Sans" panose="020B0604020202020204"/>
                <a:ea typeface="Calibri"/>
                <a:cs typeface="Calibri"/>
                <a:sym typeface="Calibri"/>
              </a:rPr>
              <a:t>Prestige</a:t>
            </a:r>
          </a:p>
          <a:p>
            <a:pPr marL="285750" lvl="0" indent="-285750" algn="just">
              <a:lnSpc>
                <a:spcPts val="1700"/>
              </a:lnSpc>
              <a:spcAft>
                <a:spcPts val="600"/>
              </a:spcAft>
              <a:buClr>
                <a:schemeClr val="dk1"/>
              </a:buClr>
              <a:buSzPts val="1600"/>
              <a:buFont typeface="Arial"/>
              <a:buChar char="•"/>
            </a:pPr>
            <a:r>
              <a:rPr lang="fr-FR" sz="1600" dirty="0">
                <a:solidFill>
                  <a:srgbClr val="17375E"/>
                </a:solidFill>
                <a:latin typeface="Gill Sans" panose="020B0604020202020204"/>
                <a:ea typeface="Calibri"/>
                <a:cs typeface="Calibri"/>
                <a:sym typeface="Calibri"/>
              </a:rPr>
              <a:t>Épargner des fonds du budget annuel</a:t>
            </a:r>
            <a:endParaRPr lang="fr-FR" sz="1600" dirty="0">
              <a:solidFill>
                <a:srgbClr val="17375E"/>
              </a:solidFill>
              <a:latin typeface="Gill Sans" panose="020B0604020202020204"/>
            </a:endParaRPr>
          </a:p>
          <a:p>
            <a:pPr lvl="0" algn="just">
              <a:lnSpc>
                <a:spcPts val="1700"/>
              </a:lnSpc>
              <a:spcAft>
                <a:spcPts val="600"/>
              </a:spcAft>
              <a:buClr>
                <a:schemeClr val="dk1"/>
              </a:buClr>
              <a:buSzPts val="1600"/>
            </a:pPr>
            <a:endParaRPr sz="1600" dirty="0">
              <a:solidFill>
                <a:srgbClr val="17375E"/>
              </a:solidFill>
              <a:latin typeface="Gill Sans" panose="020B0604020202020204"/>
            </a:endParaRPr>
          </a:p>
        </p:txBody>
      </p:sp>
      <p:sp>
        <p:nvSpPr>
          <p:cNvPr id="2" name="ZoneTexte 1"/>
          <p:cNvSpPr txBox="1"/>
          <p:nvPr/>
        </p:nvSpPr>
        <p:spPr>
          <a:xfrm>
            <a:off x="4000500" y="4762499"/>
            <a:ext cx="1270000" cy="279400"/>
          </a:xfrm>
          <a:prstGeom prst="rect">
            <a:avLst/>
          </a:prstGeom>
          <a:noFill/>
        </p:spPr>
        <p:txBody>
          <a:bodyPr vert="horz" rtlCol="0">
            <a:spAutoFit/>
          </a:bodyPr>
          <a:lstStyle/>
          <a:p>
            <a:pPr algn="ctr"/>
            <a:fld id="{FC116AFD-94EF-4612-B611-2BD505C3CDF6}" type="slidenum">
              <a:rPr lang="fr-FR" sz="1200" smtClean="0">
                <a:latin typeface="Gill Sans" panose="020B0604020202020204"/>
              </a:rPr>
              <a:pPr algn="ctr"/>
              <a:t>5</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6"/>
        <p:cNvGrpSpPr/>
        <p:nvPr/>
      </p:nvGrpSpPr>
      <p:grpSpPr>
        <a:xfrm>
          <a:off x="0" y="0"/>
          <a:ext cx="0" cy="0"/>
          <a:chOff x="0" y="0"/>
          <a:chExt cx="0" cy="0"/>
        </a:xfrm>
      </p:grpSpPr>
      <p:sp>
        <p:nvSpPr>
          <p:cNvPr id="347" name="Shape 347"/>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LES CC ET LE FINANCEMENT VENANT DU SECTEUR PRIVÉ</a:t>
            </a:r>
            <a:endParaRPr lang="fr-CA" dirty="0"/>
          </a:p>
        </p:txBody>
      </p:sp>
      <p:sp>
        <p:nvSpPr>
          <p:cNvPr id="351" name="Shape 351"/>
          <p:cNvSpPr txBox="1"/>
          <p:nvPr/>
        </p:nvSpPr>
        <p:spPr>
          <a:xfrm>
            <a:off x="1124262" y="1027465"/>
            <a:ext cx="6258394" cy="923330"/>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anchor="t" anchorCtr="0">
            <a:noAutofit/>
          </a:bodyPr>
          <a:lstStyle/>
          <a:p>
            <a:pPr lvl="0"/>
            <a:r>
              <a:rPr lang="fr-CA" sz="1800" dirty="0" smtClean="0">
                <a:latin typeface="Gill Sans MT" panose="020B0502020104020203" pitchFamily="34" charset="0"/>
                <a:ea typeface="Calibri"/>
                <a:cs typeface="Calibri"/>
                <a:sym typeface="Calibri"/>
              </a:rPr>
              <a:t>Listez les </a:t>
            </a:r>
            <a:r>
              <a:rPr lang="fr-CA" sz="1800" dirty="0">
                <a:latin typeface="Gill Sans MT" panose="020B0502020104020203" pitchFamily="34" charset="0"/>
                <a:ea typeface="Calibri"/>
                <a:cs typeface="Calibri"/>
                <a:sym typeface="Calibri"/>
              </a:rPr>
              <a:t>activités clés que vos Career </a:t>
            </a:r>
            <a:r>
              <a:rPr lang="fr-CA" sz="1800" dirty="0" err="1">
                <a:latin typeface="Gill Sans MT" panose="020B0502020104020203" pitchFamily="34" charset="0"/>
                <a:ea typeface="Calibri"/>
                <a:cs typeface="Calibri"/>
                <a:sym typeface="Calibri"/>
              </a:rPr>
              <a:t>Centers</a:t>
            </a:r>
            <a:r>
              <a:rPr lang="fr-CA" sz="1800" dirty="0">
                <a:latin typeface="Gill Sans MT" panose="020B0502020104020203" pitchFamily="34" charset="0"/>
                <a:ea typeface="Calibri"/>
                <a:cs typeface="Calibri"/>
                <a:sym typeface="Calibri"/>
              </a:rPr>
              <a:t> mènent pendant l'année scolaire. Identifiez jusqu'à 5-6 activités principales.</a:t>
            </a:r>
            <a:endParaRPr dirty="0">
              <a:latin typeface="Gill Sans MT" panose="020B0502020104020203" pitchFamily="34" charset="0"/>
            </a:endParaRPr>
          </a:p>
        </p:txBody>
      </p:sp>
      <p:sp>
        <p:nvSpPr>
          <p:cNvPr id="352" name="Shape 352"/>
          <p:cNvSpPr txBox="1"/>
          <p:nvPr/>
        </p:nvSpPr>
        <p:spPr>
          <a:xfrm>
            <a:off x="434715" y="1119478"/>
            <a:ext cx="68954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1</a:t>
            </a:r>
            <a:endParaRPr/>
          </a:p>
        </p:txBody>
      </p:sp>
      <p:sp>
        <p:nvSpPr>
          <p:cNvPr id="353" name="Shape 353"/>
          <p:cNvSpPr txBox="1"/>
          <p:nvPr/>
        </p:nvSpPr>
        <p:spPr>
          <a:xfrm>
            <a:off x="449705" y="2368684"/>
            <a:ext cx="5021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2</a:t>
            </a:r>
            <a:endParaRPr/>
          </a:p>
        </p:txBody>
      </p:sp>
      <p:sp>
        <p:nvSpPr>
          <p:cNvPr id="354" name="Shape 354"/>
          <p:cNvSpPr txBox="1"/>
          <p:nvPr/>
        </p:nvSpPr>
        <p:spPr>
          <a:xfrm>
            <a:off x="470340" y="3879063"/>
            <a:ext cx="4197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rPr>
              <a:t>3</a:t>
            </a:r>
            <a:endParaRPr dirty="0"/>
          </a:p>
        </p:txBody>
      </p:sp>
      <p:sp>
        <p:nvSpPr>
          <p:cNvPr id="355" name="Shape 355"/>
          <p:cNvSpPr txBox="1"/>
          <p:nvPr/>
        </p:nvSpPr>
        <p:spPr>
          <a:xfrm>
            <a:off x="1136897" y="1959579"/>
            <a:ext cx="6258394" cy="191988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lvl="0"/>
            <a:r>
              <a:rPr lang="fr-CA" sz="1600" dirty="0">
                <a:latin typeface="Gill Sans MT" panose="020B0502020104020203" pitchFamily="34" charset="0"/>
                <a:ea typeface="Calibri"/>
                <a:cs typeface="Calibri"/>
                <a:sym typeface="Calibri"/>
              </a:rPr>
              <a:t>Passez en revue la liste et demandez-vous quelle </a:t>
            </a:r>
            <a:r>
              <a:rPr lang="fr-CA" sz="1600" b="1" dirty="0">
                <a:latin typeface="Gill Sans MT" panose="020B0502020104020203" pitchFamily="34" charset="0"/>
                <a:ea typeface="Calibri"/>
                <a:cs typeface="Calibri"/>
                <a:sym typeface="Calibri"/>
              </a:rPr>
              <a:t>valeur</a:t>
            </a:r>
            <a:r>
              <a:rPr lang="fr-CA" sz="1600" dirty="0">
                <a:latin typeface="Gill Sans MT" panose="020B0502020104020203" pitchFamily="34" charset="0"/>
                <a:ea typeface="Calibri"/>
                <a:cs typeface="Calibri"/>
                <a:sym typeface="Calibri"/>
              </a:rPr>
              <a:t> les activités pourraient apporter à une entreprise</a:t>
            </a:r>
          </a:p>
          <a:p>
            <a:pPr marL="285750" lvl="0" indent="-285750">
              <a:buFont typeface="Arial" panose="020B0604020202020204" pitchFamily="34" charset="0"/>
              <a:buChar char="•"/>
            </a:pPr>
            <a:r>
              <a:rPr lang="fr-CA" dirty="0">
                <a:latin typeface="Gill Sans MT" panose="020B0502020104020203" pitchFamily="34" charset="0"/>
                <a:ea typeface="Calibri"/>
                <a:cs typeface="Calibri"/>
                <a:sym typeface="Calibri"/>
              </a:rPr>
              <a:t>Cette activité pourrait-elle augmenter la notoriété de la marque d'une </a:t>
            </a:r>
            <a:r>
              <a:rPr lang="fr-CA" dirty="0" smtClean="0">
                <a:latin typeface="Gill Sans MT" panose="020B0502020104020203" pitchFamily="34" charset="0"/>
                <a:ea typeface="Calibri"/>
                <a:cs typeface="Calibri"/>
                <a:sym typeface="Calibri"/>
              </a:rPr>
              <a:t>entreprise ?</a:t>
            </a:r>
            <a:endParaRPr lang="fr-CA" dirty="0">
              <a:latin typeface="Gill Sans MT" panose="020B0502020104020203" pitchFamily="34" charset="0"/>
              <a:ea typeface="Calibri"/>
              <a:cs typeface="Calibri"/>
              <a:sym typeface="Calibri"/>
            </a:endParaRPr>
          </a:p>
          <a:p>
            <a:pPr marL="285750" lvl="0" indent="-285750">
              <a:buFont typeface="Arial" panose="020B0604020202020204" pitchFamily="34" charset="0"/>
              <a:buChar char="•"/>
            </a:pPr>
            <a:r>
              <a:rPr lang="fr-CA" dirty="0">
                <a:latin typeface="Gill Sans MT" panose="020B0502020104020203" pitchFamily="34" charset="0"/>
                <a:ea typeface="Calibri"/>
                <a:cs typeface="Calibri"/>
                <a:sym typeface="Calibri"/>
              </a:rPr>
              <a:t>Y aurait-il une chance de promouvoir les produits d'une </a:t>
            </a:r>
            <a:r>
              <a:rPr lang="fr-CA" dirty="0" smtClean="0">
                <a:latin typeface="Gill Sans MT" panose="020B0502020104020203" pitchFamily="34" charset="0"/>
                <a:ea typeface="Calibri"/>
                <a:cs typeface="Calibri"/>
                <a:sym typeface="Calibri"/>
              </a:rPr>
              <a:t>entreprise ?</a:t>
            </a:r>
            <a:endParaRPr lang="fr-CA" dirty="0">
              <a:latin typeface="Gill Sans MT" panose="020B0502020104020203" pitchFamily="34" charset="0"/>
              <a:ea typeface="Calibri"/>
              <a:cs typeface="Calibri"/>
              <a:sym typeface="Calibri"/>
            </a:endParaRPr>
          </a:p>
          <a:p>
            <a:pPr marL="285750" lvl="0" indent="-285750">
              <a:buFont typeface="Arial" panose="020B0604020202020204" pitchFamily="34" charset="0"/>
              <a:buChar char="•"/>
            </a:pPr>
            <a:r>
              <a:rPr lang="fr-CA" dirty="0">
                <a:latin typeface="Gill Sans MT" panose="020B0502020104020203" pitchFamily="34" charset="0"/>
                <a:ea typeface="Calibri"/>
                <a:cs typeface="Calibri"/>
                <a:sym typeface="Calibri"/>
              </a:rPr>
              <a:t>Y aurait-il une chance pour les représentants de l'entreprise d'y assister? Quel serait leur </a:t>
            </a:r>
            <a:r>
              <a:rPr lang="fr-CA" dirty="0" smtClean="0">
                <a:latin typeface="Gill Sans MT" panose="020B0502020104020203" pitchFamily="34" charset="0"/>
                <a:ea typeface="Calibri"/>
                <a:cs typeface="Calibri"/>
                <a:sym typeface="Calibri"/>
              </a:rPr>
              <a:t>rôle ? </a:t>
            </a:r>
            <a:r>
              <a:rPr lang="fr-CA" dirty="0">
                <a:latin typeface="Gill Sans MT" panose="020B0502020104020203" pitchFamily="34" charset="0"/>
                <a:ea typeface="Calibri"/>
                <a:cs typeface="Calibri"/>
                <a:sym typeface="Calibri"/>
              </a:rPr>
              <a:t>Interaction de </a:t>
            </a:r>
            <a:r>
              <a:rPr lang="fr-CA" dirty="0" smtClean="0">
                <a:latin typeface="Gill Sans MT" panose="020B0502020104020203" pitchFamily="34" charset="0"/>
                <a:ea typeface="Calibri"/>
                <a:cs typeface="Calibri"/>
                <a:sym typeface="Calibri"/>
              </a:rPr>
              <a:t>l'audience ?</a:t>
            </a:r>
            <a:endParaRPr lang="fr-CA" dirty="0">
              <a:latin typeface="Gill Sans MT" panose="020B0502020104020203" pitchFamily="34" charset="0"/>
              <a:ea typeface="Calibri"/>
              <a:cs typeface="Calibri"/>
              <a:sym typeface="Calibri"/>
            </a:endParaRPr>
          </a:p>
          <a:p>
            <a:pPr marL="285750" lvl="0" indent="-285750">
              <a:buFont typeface="Arial" panose="020B0604020202020204" pitchFamily="34" charset="0"/>
              <a:buChar char="•"/>
            </a:pPr>
            <a:r>
              <a:rPr lang="fr-CA" dirty="0">
                <a:latin typeface="Gill Sans MT" panose="020B0502020104020203" pitchFamily="34" charset="0"/>
                <a:ea typeface="Calibri"/>
                <a:cs typeface="Calibri"/>
                <a:sym typeface="Calibri"/>
              </a:rPr>
              <a:t>Est-ce une activité </a:t>
            </a:r>
            <a:r>
              <a:rPr lang="fr-CA" dirty="0" smtClean="0">
                <a:latin typeface="Gill Sans MT" panose="020B0502020104020203" pitchFamily="34" charset="0"/>
                <a:ea typeface="Calibri"/>
                <a:cs typeface="Calibri"/>
                <a:sym typeface="Calibri"/>
              </a:rPr>
              <a:t>annuelle ? </a:t>
            </a:r>
            <a:r>
              <a:rPr lang="fr-CA" dirty="0">
                <a:latin typeface="Gill Sans MT" panose="020B0502020104020203" pitchFamily="34" charset="0"/>
                <a:ea typeface="Calibri"/>
                <a:cs typeface="Calibri"/>
                <a:sym typeface="Calibri"/>
              </a:rPr>
              <a:t>Événement </a:t>
            </a:r>
            <a:r>
              <a:rPr lang="fr-CA" dirty="0" smtClean="0">
                <a:latin typeface="Gill Sans MT" panose="020B0502020104020203" pitchFamily="34" charset="0"/>
                <a:ea typeface="Calibri"/>
                <a:cs typeface="Calibri"/>
                <a:sym typeface="Calibri"/>
              </a:rPr>
              <a:t>unique ? </a:t>
            </a:r>
            <a:r>
              <a:rPr lang="fr-CA" dirty="0">
                <a:latin typeface="Gill Sans MT" panose="020B0502020104020203" pitchFamily="34" charset="0"/>
                <a:ea typeface="Calibri"/>
                <a:cs typeface="Calibri"/>
                <a:sym typeface="Calibri"/>
              </a:rPr>
              <a:t>Occasion </a:t>
            </a:r>
            <a:r>
              <a:rPr lang="fr-CA" dirty="0" smtClean="0">
                <a:latin typeface="Gill Sans MT" panose="020B0502020104020203" pitchFamily="34" charset="0"/>
                <a:ea typeface="Calibri"/>
                <a:cs typeface="Calibri"/>
                <a:sym typeface="Calibri"/>
              </a:rPr>
              <a:t>spéciale ?</a:t>
            </a:r>
            <a:endParaRPr sz="1200" dirty="0">
              <a:latin typeface="Gill Sans MT" panose="020B0502020104020203" pitchFamily="34" charset="0"/>
            </a:endParaRPr>
          </a:p>
        </p:txBody>
      </p:sp>
      <p:sp>
        <p:nvSpPr>
          <p:cNvPr id="356" name="Shape 356"/>
          <p:cNvSpPr txBox="1"/>
          <p:nvPr/>
        </p:nvSpPr>
        <p:spPr>
          <a:xfrm>
            <a:off x="1136897" y="3879464"/>
            <a:ext cx="6258394" cy="646331"/>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45700" rIns="91425" bIns="45700" anchor="t" anchorCtr="0">
            <a:noAutofit/>
          </a:bodyPr>
          <a:lstStyle/>
          <a:p>
            <a:pPr lvl="0"/>
            <a:r>
              <a:rPr lang="fr-CA" sz="1800" dirty="0">
                <a:latin typeface="Gill Sans MT" panose="020B0502020104020203" pitchFamily="34" charset="0"/>
                <a:ea typeface="Calibri"/>
                <a:cs typeface="Calibri"/>
                <a:sym typeface="Calibri"/>
              </a:rPr>
              <a:t>Comparez votre travail avec les autres. Qu'est-ce qui était </a:t>
            </a:r>
            <a:r>
              <a:rPr lang="fr-CA" sz="1800" dirty="0" smtClean="0">
                <a:latin typeface="Gill Sans MT" panose="020B0502020104020203" pitchFamily="34" charset="0"/>
                <a:ea typeface="Calibri"/>
                <a:cs typeface="Calibri"/>
                <a:sym typeface="Calibri"/>
              </a:rPr>
              <a:t>similaire ? </a:t>
            </a:r>
            <a:r>
              <a:rPr lang="fr-CA" sz="1800" dirty="0">
                <a:latin typeface="Gill Sans MT" panose="020B0502020104020203" pitchFamily="34" charset="0"/>
                <a:ea typeface="Calibri"/>
                <a:cs typeface="Calibri"/>
                <a:sym typeface="Calibri"/>
              </a:rPr>
              <a:t>Qu'est-ce qui était </a:t>
            </a:r>
            <a:r>
              <a:rPr lang="fr-CA" sz="1800" dirty="0" smtClean="0">
                <a:latin typeface="Gill Sans MT" panose="020B0502020104020203" pitchFamily="34" charset="0"/>
                <a:ea typeface="Calibri"/>
                <a:cs typeface="Calibri"/>
                <a:sym typeface="Calibri"/>
              </a:rPr>
              <a:t>différent ? Pourquoi ?</a:t>
            </a:r>
            <a:endParaRPr dirty="0">
              <a:latin typeface="Gill Sans MT" panose="020B0502020104020203" pitchFamily="34" charset="0"/>
            </a:endParaRPr>
          </a:p>
        </p:txBody>
      </p:sp>
      <p:sp>
        <p:nvSpPr>
          <p:cNvPr id="357" name="Shape 357"/>
          <p:cNvSpPr txBox="1"/>
          <p:nvPr/>
        </p:nvSpPr>
        <p:spPr>
          <a:xfrm>
            <a:off x="7677749" y="3760071"/>
            <a:ext cx="1281658" cy="369332"/>
          </a:xfrm>
          <a:prstGeom prst="rect">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Calibri"/>
                <a:ea typeface="Calibri"/>
                <a:cs typeface="Calibri"/>
                <a:sym typeface="Calibri"/>
              </a:rPr>
              <a:t>20 minutes</a:t>
            </a:r>
            <a:endParaRPr dirty="0"/>
          </a:p>
        </p:txBody>
      </p:sp>
      <p:sp>
        <p:nvSpPr>
          <p:cNvPr id="2" name="ZoneTexte 1"/>
          <p:cNvSpPr txBox="1"/>
          <p:nvPr/>
        </p:nvSpPr>
        <p:spPr>
          <a:xfrm>
            <a:off x="4000500" y="4740492"/>
            <a:ext cx="1270000" cy="279400"/>
          </a:xfrm>
          <a:prstGeom prst="rect">
            <a:avLst/>
          </a:prstGeom>
          <a:noFill/>
        </p:spPr>
        <p:txBody>
          <a:bodyPr vert="horz" rtlCol="0">
            <a:spAutoFit/>
          </a:bodyPr>
          <a:lstStyle/>
          <a:p>
            <a:pPr algn="ctr"/>
            <a:fld id="{6171E361-B4D7-40D2-A945-E917BFDD2F71}" type="slidenum">
              <a:rPr lang="fr-FR" sz="1200" smtClean="0">
                <a:latin typeface="Gill Sans" panose="020B0604020202020204"/>
              </a:rPr>
              <a:pPr algn="ctr"/>
              <a:t>6</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2"/>
        <p:cNvGrpSpPr/>
        <p:nvPr/>
      </p:nvGrpSpPr>
      <p:grpSpPr>
        <a:xfrm>
          <a:off x="0" y="0"/>
          <a:ext cx="0" cy="0"/>
          <a:chOff x="0" y="0"/>
          <a:chExt cx="0" cy="0"/>
        </a:xfrm>
      </p:grpSpPr>
      <p:sp>
        <p:nvSpPr>
          <p:cNvPr id="363" name="Shape 363"/>
          <p:cNvSpPr txBox="1"/>
          <p:nvPr/>
        </p:nvSpPr>
        <p:spPr>
          <a:xfrm>
            <a:off x="304799"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VALEUR POTENTIELLE POUR LES ENTREPRISES</a:t>
            </a:r>
            <a:endParaRPr dirty="0"/>
          </a:p>
        </p:txBody>
      </p:sp>
      <p:sp>
        <p:nvSpPr>
          <p:cNvPr id="367" name="Shape 367"/>
          <p:cNvSpPr txBox="1"/>
          <p:nvPr/>
        </p:nvSpPr>
        <p:spPr>
          <a:xfrm>
            <a:off x="304224" y="958850"/>
            <a:ext cx="8534400" cy="3179197"/>
          </a:xfrm>
          <a:prstGeom prst="rect">
            <a:avLst/>
          </a:prstGeom>
          <a:solidFill>
            <a:srgbClr val="FFFFFF"/>
          </a:solidFill>
          <a:ln/>
        </p:spPr>
        <p:txBody>
          <a:bodyPr wrap="square" lIns="0" tIns="0" rIns="0" bIns="0" rtlCol="0">
            <a:noAutofit/>
          </a:bodyPr>
          <a:lstStyle>
            <a:defPPr marR="0" lvl="0" algn="l" rtl="0">
              <a:lnSpc>
                <a:spcPct val="100000"/>
              </a:lnSpc>
              <a:spcBef>
                <a:spcPts val="0"/>
              </a:spcBef>
              <a:spcAft>
                <a:spcPts val="0"/>
              </a:spcAft>
            </a:defPPr>
            <a:lvl1pPr algn="just">
              <a:defRPr sz="2000">
                <a:solidFill>
                  <a:srgbClr val="17375E"/>
                </a:solidFill>
                <a:latin typeface="Gill Sans" panose="020B0604020202020204"/>
              </a:defRPr>
            </a:lvl1pPr>
          </a:lstStyle>
          <a:p>
            <a:pPr>
              <a:lnSpc>
                <a:spcPts val="2000"/>
              </a:lnSpc>
              <a:spcBef>
                <a:spcPts val="1200"/>
              </a:spcBef>
              <a:spcAft>
                <a:spcPts val="1200"/>
              </a:spcAft>
            </a:pPr>
            <a:r>
              <a:rPr lang="en-US" dirty="0" err="1" smtClean="0">
                <a:sym typeface="Calibri"/>
              </a:rPr>
              <a:t>Partagez</a:t>
            </a:r>
            <a:r>
              <a:rPr lang="en-US" dirty="0" smtClean="0">
                <a:sym typeface="Calibri"/>
              </a:rPr>
              <a:t> – 10 minutes</a:t>
            </a:r>
          </a:p>
          <a:p>
            <a:pPr>
              <a:lnSpc>
                <a:spcPts val="2000"/>
              </a:lnSpc>
              <a:spcBef>
                <a:spcPts val="1200"/>
              </a:spcBef>
              <a:spcAft>
                <a:spcPts val="1200"/>
              </a:spcAft>
            </a:pPr>
            <a:r>
              <a:rPr lang="fr-FR" dirty="0"/>
              <a:t>Quelles sont les principales activités que vous avez identifiées pour lesquelles vous pourriez envisager de demander un financement ou un sponsoring </a:t>
            </a:r>
            <a:r>
              <a:rPr lang="fr-FR" dirty="0" smtClean="0"/>
              <a:t>?</a:t>
            </a:r>
            <a:endParaRPr lang="fr-FR" dirty="0"/>
          </a:p>
        </p:txBody>
      </p:sp>
      <p:sp>
        <p:nvSpPr>
          <p:cNvPr id="2" name="ZoneTexte 1"/>
          <p:cNvSpPr txBox="1"/>
          <p:nvPr/>
        </p:nvSpPr>
        <p:spPr>
          <a:xfrm>
            <a:off x="4000500" y="4752339"/>
            <a:ext cx="1270000" cy="279400"/>
          </a:xfrm>
          <a:prstGeom prst="rect">
            <a:avLst/>
          </a:prstGeom>
          <a:noFill/>
        </p:spPr>
        <p:txBody>
          <a:bodyPr vert="horz" rtlCol="0">
            <a:spAutoFit/>
          </a:bodyPr>
          <a:lstStyle/>
          <a:p>
            <a:pPr algn="ctr"/>
            <a:fld id="{9E09CC61-984A-4E51-B3E9-388FE18AED63}" type="slidenum">
              <a:rPr lang="fr-FR" sz="1200" smtClean="0">
                <a:latin typeface="Gill Sans" panose="020B0604020202020204"/>
              </a:rPr>
              <a:pPr algn="ctr"/>
              <a:t>7</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4"/>
        <p:cNvGrpSpPr/>
        <p:nvPr/>
      </p:nvGrpSpPr>
      <p:grpSpPr>
        <a:xfrm>
          <a:off x="0" y="0"/>
          <a:ext cx="0" cy="0"/>
          <a:chOff x="0" y="0"/>
          <a:chExt cx="0" cy="0"/>
        </a:xfrm>
      </p:grpSpPr>
      <p:sp>
        <p:nvSpPr>
          <p:cNvPr id="375" name="Shape 375"/>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AVANT DE DÉBUTER LA LEVÉE DE FONDS</a:t>
            </a:r>
            <a:endParaRPr dirty="0"/>
          </a:p>
        </p:txBody>
      </p:sp>
      <p:sp>
        <p:nvSpPr>
          <p:cNvPr id="379" name="Shape 379"/>
          <p:cNvSpPr txBox="1"/>
          <p:nvPr/>
        </p:nvSpPr>
        <p:spPr>
          <a:xfrm>
            <a:off x="304225" y="958850"/>
            <a:ext cx="8534400" cy="2613509"/>
          </a:xfrm>
          <a:prstGeom prst="rect">
            <a:avLst/>
          </a:prstGeom>
          <a:solidFill>
            <a:srgbClr val="FFFFFF"/>
          </a:solidFill>
          <a:ln>
            <a:noFill/>
          </a:ln>
        </p:spPr>
        <p:txBody>
          <a:bodyPr spcFirstLastPara="1" wrap="square" lIns="0" tIns="0" rIns="0" bIns="0" anchor="t" anchorCtr="0">
            <a:noAutofit/>
          </a:bodyPr>
          <a:lstStyle/>
          <a:p>
            <a:pPr lvl="0" algn="just">
              <a:lnSpc>
                <a:spcPts val="2000"/>
              </a:lnSpc>
              <a:spcBef>
                <a:spcPts val="1200"/>
              </a:spcBef>
              <a:spcAft>
                <a:spcPts val="1200"/>
              </a:spcAft>
            </a:pPr>
            <a:r>
              <a:rPr lang="fr-CA" sz="1800" dirty="0">
                <a:solidFill>
                  <a:srgbClr val="17375E"/>
                </a:solidFill>
                <a:latin typeface="Gill Sans" panose="020B0604020202020204"/>
                <a:ea typeface="Calibri"/>
                <a:cs typeface="Calibri"/>
                <a:sym typeface="Calibri"/>
              </a:rPr>
              <a:t>La diapositive suivante présente quelques éléments à prendre en compte AVANT même de commencer une campagne de financement</a:t>
            </a:r>
            <a:endParaRPr sz="1800" dirty="0">
              <a:solidFill>
                <a:srgbClr val="17375E"/>
              </a:solidFill>
              <a:latin typeface="Gill Sans" panose="020B0604020202020204"/>
            </a:endParaRPr>
          </a:p>
        </p:txBody>
      </p:sp>
      <p:sp>
        <p:nvSpPr>
          <p:cNvPr id="2" name="ZoneTexte 1"/>
          <p:cNvSpPr txBox="1"/>
          <p:nvPr/>
        </p:nvSpPr>
        <p:spPr>
          <a:xfrm>
            <a:off x="4000500" y="4864100"/>
            <a:ext cx="1270000" cy="279400"/>
          </a:xfrm>
          <a:prstGeom prst="rect">
            <a:avLst/>
          </a:prstGeom>
          <a:noFill/>
        </p:spPr>
        <p:txBody>
          <a:bodyPr vert="horz" rtlCol="0">
            <a:spAutoFit/>
          </a:bodyPr>
          <a:lstStyle/>
          <a:p>
            <a:pPr algn="ctr"/>
            <a:fld id="{336DA923-D3D1-421B-A5DF-4022F7D2BF65}" type="slidenum">
              <a:rPr lang="fr-FR" sz="1200" smtClean="0">
                <a:latin typeface="Gill Sans" panose="020B0604020202020204"/>
              </a:rPr>
              <a:pPr algn="ctr"/>
              <a:t>8</a:t>
            </a:fld>
            <a:r>
              <a:rPr lang="fr-FR" sz="1200" dirty="0" smtClean="0">
                <a:latin typeface="Gill Sans" panose="020B0604020202020204"/>
              </a:rPr>
              <a:t> / 30</a:t>
            </a:r>
            <a:endParaRPr lang="fr-FR" sz="1200" dirty="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4"/>
        <p:cNvGrpSpPr/>
        <p:nvPr/>
      </p:nvGrpSpPr>
      <p:grpSpPr>
        <a:xfrm>
          <a:off x="0" y="0"/>
          <a:ext cx="0" cy="0"/>
          <a:chOff x="0" y="0"/>
          <a:chExt cx="0" cy="0"/>
        </a:xfrm>
      </p:grpSpPr>
      <p:sp>
        <p:nvSpPr>
          <p:cNvPr id="385" name="Shape 385"/>
          <p:cNvSpPr txBox="1"/>
          <p:nvPr/>
        </p:nvSpPr>
        <p:spPr>
          <a:xfrm>
            <a:off x="304800" y="266514"/>
            <a:ext cx="8534400" cy="692337"/>
          </a:xfrm>
          <a:prstGeom prst="rect">
            <a:avLst/>
          </a:prstGeom>
          <a:solidFill>
            <a:srgbClr val="FFFFFF"/>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just">
              <a:lnSpc>
                <a:spcPts val="2000"/>
              </a:lnSpc>
              <a:spcBef>
                <a:spcPts val="1200"/>
              </a:spcBef>
              <a:spcAft>
                <a:spcPts val="1200"/>
              </a:spcAft>
              <a:buClr>
                <a:srgbClr val="009BA0"/>
              </a:buClr>
              <a:buSzPts val="3145"/>
              <a:buNone/>
              <a:defRPr sz="1800" b="1">
                <a:solidFill>
                  <a:srgbClr val="C2113A"/>
                </a:solidFill>
                <a:latin typeface="Gill Sans" panose="020B0604020202020204"/>
              </a:defRPr>
            </a:lvl1pPr>
          </a:lstStyle>
          <a:p>
            <a:r>
              <a:rPr lang="fr-FR" smtClean="0"/>
              <a:t>CHECKLIST – FONDEMENTS DE LA LEVÉE DE FONDS</a:t>
            </a:r>
            <a:endParaRPr dirty="0"/>
          </a:p>
        </p:txBody>
      </p:sp>
      <p:sp>
        <p:nvSpPr>
          <p:cNvPr id="389" name="Shape 389"/>
          <p:cNvSpPr txBox="1"/>
          <p:nvPr/>
        </p:nvSpPr>
        <p:spPr>
          <a:xfrm>
            <a:off x="304225" y="958850"/>
            <a:ext cx="8534400" cy="2810510"/>
          </a:xfrm>
          <a:prstGeom prst="rect">
            <a:avLst/>
          </a:prstGeom>
          <a:solidFill>
            <a:srgbClr val="FFFFFF"/>
          </a:solidFill>
          <a:ln/>
        </p:spPr>
        <p:txBody>
          <a:bodyPr wrap="square" lIns="0" tIns="0" rIns="0" bIns="0" rtlCol="0">
            <a:noAutofit/>
          </a:bodyPr>
          <a:lstStyle>
            <a:defPPr marR="0" lvl="0" algn="l" rtl="0">
              <a:lnSpc>
                <a:spcPct val="100000"/>
              </a:lnSpc>
              <a:spcBef>
                <a:spcPts val="0"/>
              </a:spcBef>
              <a:spcAft>
                <a:spcPts val="0"/>
              </a:spcAft>
            </a:defPPr>
            <a:lvl1pPr algn="just">
              <a:defRPr sz="2000">
                <a:solidFill>
                  <a:srgbClr val="17375E"/>
                </a:solidFill>
                <a:latin typeface="Gill Sans" panose="020B0604020202020204"/>
              </a:defRPr>
            </a:lvl1pPr>
          </a:lstStyle>
          <a:p>
            <a:pPr>
              <a:lnSpc>
                <a:spcPts val="1900"/>
              </a:lnSpc>
              <a:spcBef>
                <a:spcPts val="600"/>
              </a:spcBef>
              <a:spcAft>
                <a:spcPts val="600"/>
              </a:spcAft>
            </a:pPr>
            <a:r>
              <a:rPr lang="en-US" sz="1800" dirty="0">
                <a:sym typeface="Calibri"/>
              </a:rPr>
              <a:t>EST-CE QUE VOUS </a:t>
            </a:r>
            <a:r>
              <a:rPr lang="en-US" sz="1800" dirty="0" smtClean="0">
                <a:sym typeface="Calibri"/>
              </a:rPr>
              <a:t>:</a:t>
            </a:r>
          </a:p>
          <a:p>
            <a:pPr marL="285750" lvl="0" indent="-285750">
              <a:lnSpc>
                <a:spcPts val="1900"/>
              </a:lnSpc>
              <a:spcBef>
                <a:spcPts val="600"/>
              </a:spcBef>
              <a:spcAft>
                <a:spcPts val="600"/>
              </a:spcAft>
              <a:buClr>
                <a:schemeClr val="dk1"/>
              </a:buClr>
              <a:buSzPts val="2000"/>
              <a:buFont typeface="Arial"/>
              <a:buChar char="•"/>
            </a:pPr>
            <a:r>
              <a:rPr lang="fr-FR" sz="1800" dirty="0">
                <a:ea typeface="Calibri"/>
                <a:cs typeface="Calibri"/>
                <a:sym typeface="Calibri"/>
              </a:rPr>
              <a:t>Savez pour quel événement/activité vous allez collecter des fonds et pourquoi ?</a:t>
            </a:r>
          </a:p>
          <a:p>
            <a:pPr marL="285750" lvl="0" indent="-285750">
              <a:lnSpc>
                <a:spcPts val="1900"/>
              </a:lnSpc>
              <a:spcBef>
                <a:spcPts val="600"/>
              </a:spcBef>
              <a:spcAft>
                <a:spcPts val="600"/>
              </a:spcAft>
              <a:buClr>
                <a:schemeClr val="dk1"/>
              </a:buClr>
              <a:buSzPts val="2000"/>
              <a:buFont typeface="Arial"/>
              <a:buChar char="•"/>
            </a:pPr>
            <a:r>
              <a:rPr lang="fr-FR" sz="1800" dirty="0">
                <a:ea typeface="Calibri"/>
                <a:cs typeface="Calibri"/>
                <a:sym typeface="Calibri"/>
              </a:rPr>
              <a:t>Avez le soutien de la direction de votre institution hôte ?</a:t>
            </a:r>
          </a:p>
          <a:p>
            <a:pPr marL="285750" lvl="0" indent="-285750">
              <a:lnSpc>
                <a:spcPts val="1900"/>
              </a:lnSpc>
              <a:spcBef>
                <a:spcPts val="600"/>
              </a:spcBef>
              <a:spcAft>
                <a:spcPts val="600"/>
              </a:spcAft>
              <a:buClr>
                <a:schemeClr val="dk1"/>
              </a:buClr>
              <a:buSzPts val="2000"/>
              <a:buFont typeface="Arial"/>
              <a:buChar char="•"/>
            </a:pPr>
            <a:r>
              <a:rPr lang="fr-FR" sz="1800" dirty="0">
                <a:ea typeface="Calibri"/>
                <a:cs typeface="Calibri"/>
                <a:sym typeface="Calibri"/>
              </a:rPr>
              <a:t>Avez les contacts nécessaires pour vous engager dans une campagne de financement ?</a:t>
            </a:r>
          </a:p>
          <a:p>
            <a:pPr marL="285750" lvl="0" indent="-285750">
              <a:lnSpc>
                <a:spcPts val="1900"/>
              </a:lnSpc>
              <a:spcBef>
                <a:spcPts val="600"/>
              </a:spcBef>
              <a:spcAft>
                <a:spcPts val="600"/>
              </a:spcAft>
              <a:buClr>
                <a:schemeClr val="dk1"/>
              </a:buClr>
              <a:buSzPts val="2000"/>
              <a:buFont typeface="Arial"/>
              <a:buChar char="•"/>
            </a:pPr>
            <a:r>
              <a:rPr lang="fr-FR" sz="1800" dirty="0">
                <a:ea typeface="Calibri"/>
                <a:cs typeface="Calibri"/>
                <a:sym typeface="Calibri"/>
              </a:rPr>
              <a:t>Avez des objectifs de collecte de fonds réalistes ?</a:t>
            </a:r>
          </a:p>
          <a:p>
            <a:pPr marL="285750" lvl="0" indent="-285750">
              <a:lnSpc>
                <a:spcPts val="1900"/>
              </a:lnSpc>
              <a:spcBef>
                <a:spcPts val="600"/>
              </a:spcBef>
              <a:spcAft>
                <a:spcPts val="600"/>
              </a:spcAft>
              <a:buClr>
                <a:schemeClr val="dk1"/>
              </a:buClr>
              <a:buSzPts val="2000"/>
              <a:buFont typeface="Arial"/>
              <a:buChar char="•"/>
            </a:pPr>
            <a:r>
              <a:rPr lang="fr-FR" sz="1800" dirty="0">
                <a:ea typeface="Calibri"/>
                <a:cs typeface="Calibri"/>
                <a:sym typeface="Calibri"/>
              </a:rPr>
              <a:t>Avez une idée claire de la façon dont cela s'inscrit dans votre stratégie institutionnelle globale </a:t>
            </a:r>
            <a:r>
              <a:rPr lang="fr-FR" sz="1800" dirty="0" smtClean="0">
                <a:ea typeface="Calibri"/>
                <a:cs typeface="Calibri"/>
                <a:sym typeface="Calibri"/>
              </a:rPr>
              <a:t>?</a:t>
            </a:r>
            <a:endParaRPr lang="fr-FR" sz="1800" dirty="0"/>
          </a:p>
        </p:txBody>
      </p:sp>
      <p:sp>
        <p:nvSpPr>
          <p:cNvPr id="390" name="Shape 390"/>
          <p:cNvSpPr txBox="1"/>
          <p:nvPr/>
        </p:nvSpPr>
        <p:spPr>
          <a:xfrm>
            <a:off x="2330971" y="4725975"/>
            <a:ext cx="6813029"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dirty="0">
                <a:solidFill>
                  <a:schemeClr val="dk1"/>
                </a:solidFill>
                <a:latin typeface="Calibri"/>
                <a:ea typeface="Calibri"/>
                <a:cs typeface="Calibri"/>
                <a:sym typeface="Calibri"/>
              </a:rPr>
              <a:t>Source : </a:t>
            </a:r>
            <a:r>
              <a:rPr lang="en-US" sz="1100" dirty="0" err="1">
                <a:solidFill>
                  <a:schemeClr val="dk1"/>
                </a:solidFill>
                <a:latin typeface="Calibri"/>
                <a:ea typeface="Calibri"/>
                <a:cs typeface="Calibri"/>
                <a:sym typeface="Calibri"/>
              </a:rPr>
              <a:t>Adapté</a:t>
            </a:r>
            <a:r>
              <a:rPr lang="en-US" sz="1100" dirty="0">
                <a:solidFill>
                  <a:schemeClr val="dk1"/>
                </a:solidFill>
                <a:latin typeface="Calibri"/>
                <a:ea typeface="Calibri"/>
                <a:cs typeface="Calibri"/>
                <a:sym typeface="Calibri"/>
              </a:rPr>
              <a:t> de CASE </a:t>
            </a:r>
            <a:r>
              <a:rPr lang="en-US" sz="1100" u="sng" dirty="0">
                <a:solidFill>
                  <a:schemeClr val="hlink"/>
                </a:solidFill>
                <a:latin typeface="Calibri"/>
                <a:ea typeface="Calibri"/>
                <a:cs typeface="Calibri"/>
                <a:sym typeface="Calibri"/>
                <a:hlinkClick r:id="rId4"/>
              </a:rPr>
              <a:t>www.case.org</a:t>
            </a:r>
            <a:r>
              <a:rPr lang="en-US" sz="1100" dirty="0">
                <a:solidFill>
                  <a:schemeClr val="dk1"/>
                </a:solidFill>
                <a:latin typeface="Calibri"/>
                <a:ea typeface="Calibri"/>
                <a:cs typeface="Calibri"/>
                <a:sym typeface="Calibri"/>
              </a:rPr>
              <a:t> – Fundraising Fundamentals</a:t>
            </a:r>
            <a:endParaRPr dirty="0"/>
          </a:p>
        </p:txBody>
      </p:sp>
      <p:sp>
        <p:nvSpPr>
          <p:cNvPr id="2" name="ZoneTexte 1"/>
          <p:cNvSpPr txBox="1"/>
          <p:nvPr/>
        </p:nvSpPr>
        <p:spPr>
          <a:xfrm>
            <a:off x="4000500" y="4725975"/>
            <a:ext cx="1270000" cy="279400"/>
          </a:xfrm>
          <a:prstGeom prst="rect">
            <a:avLst/>
          </a:prstGeom>
          <a:noFill/>
        </p:spPr>
        <p:txBody>
          <a:bodyPr vert="horz" rtlCol="0">
            <a:spAutoFit/>
          </a:bodyPr>
          <a:lstStyle/>
          <a:p>
            <a:pPr algn="ctr"/>
            <a:fld id="{52234C20-A829-493D-A5BA-807A69BD6A61}" type="slidenum">
              <a:rPr lang="fr-FR" sz="1200" smtClean="0">
                <a:latin typeface="Gill Sans" panose="020B0604020202020204"/>
              </a:rPr>
              <a:pPr algn="ctr"/>
              <a:t>9</a:t>
            </a:fld>
            <a:r>
              <a:rPr lang="fr-FR" sz="1200" smtClean="0">
                <a:latin typeface="Gill Sans" panose="020B0604020202020204"/>
              </a:rPr>
              <a:t> / 30</a:t>
            </a:r>
            <a:endParaRPr lang="fr-FR" sz="1200">
              <a:latin typeface="Gill Sans" panose="020B0604020202020204"/>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376D7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fontScale="92500" lnSpcReduction="20000"/>
      </a:bodyPr>
      <a:lstStyle>
        <a:defPPr>
          <a:defRPr dirty="0" smtClean="0"/>
        </a:defPPr>
      </a:lstStyle>
    </a:txDef>
  </a:objectDefaults>
  <a:extraClrSchemeLst/>
</a:theme>
</file>

<file path=ppt/theme/theme3.xml><?xml version="1.0" encoding="utf-8"?>
<a:theme xmlns:a="http://schemas.openxmlformats.org/drawingml/2006/main" name="Content empty">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5077</TotalTime>
  <Words>3303</Words>
  <Application>Microsoft Office PowerPoint</Application>
  <PresentationFormat>Affichage à l'écran (16:9)</PresentationFormat>
  <Paragraphs>367</Paragraphs>
  <Slides>30</Slides>
  <Notes>29</Notes>
  <HiddenSlides>0</HiddenSlides>
  <MMClips>0</MMClips>
  <ScaleCrop>false</ScaleCrop>
  <HeadingPairs>
    <vt:vector size="8" baseType="variant">
      <vt:variant>
        <vt:lpstr>Polices utilisées</vt:lpstr>
      </vt:variant>
      <vt:variant>
        <vt:i4>15</vt:i4>
      </vt:variant>
      <vt:variant>
        <vt:lpstr>Thème</vt:lpstr>
      </vt:variant>
      <vt:variant>
        <vt:i4>4</vt:i4>
      </vt:variant>
      <vt:variant>
        <vt:lpstr>Serveurs OLE incorporés</vt:lpstr>
      </vt:variant>
      <vt:variant>
        <vt:i4>1</vt:i4>
      </vt:variant>
      <vt:variant>
        <vt:lpstr>Titres des diapositives</vt:lpstr>
      </vt:variant>
      <vt:variant>
        <vt:i4>30</vt:i4>
      </vt:variant>
    </vt:vector>
  </HeadingPairs>
  <TitlesOfParts>
    <vt:vector size="50" baseType="lpstr">
      <vt:lpstr>Calibri</vt:lpstr>
      <vt:lpstr>PT Sans</vt:lpstr>
      <vt:lpstr>Arial</vt:lpstr>
      <vt:lpstr>Wingdings</vt:lpstr>
      <vt:lpstr>Open Sans</vt:lpstr>
      <vt:lpstr>Carme</vt:lpstr>
      <vt:lpstr>MS PGothic</vt:lpstr>
      <vt:lpstr>Rockwell</vt:lpstr>
      <vt:lpstr>Lato Light</vt:lpstr>
      <vt:lpstr>Courier New</vt:lpstr>
      <vt:lpstr>Gill Sans</vt:lpstr>
      <vt:lpstr>Noto Sans Symbols</vt:lpstr>
      <vt:lpstr>Gill Sans MT</vt:lpstr>
      <vt:lpstr>Lato</vt:lpstr>
      <vt:lpstr>Source Sans Pro</vt:lpstr>
      <vt:lpstr>Office Theme</vt:lpstr>
      <vt:lpstr>Thème Office</vt:lpstr>
      <vt:lpstr>Content empty</vt:lpstr>
      <vt:lpstr>Back cover</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Currier</dc:creator>
  <cp:lastModifiedBy>SD</cp:lastModifiedBy>
  <cp:revision>66</cp:revision>
  <dcterms:modified xsi:type="dcterms:W3CDTF">2019-06-16T23:17:37Z</dcterms:modified>
</cp:coreProperties>
</file>